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34"/>
  </p:notesMasterIdLst>
  <p:sldIdLst>
    <p:sldId id="1857" r:id="rId5"/>
    <p:sldId id="1913" r:id="rId6"/>
    <p:sldId id="1889" r:id="rId7"/>
    <p:sldId id="1914" r:id="rId8"/>
    <p:sldId id="1879" r:id="rId9"/>
    <p:sldId id="1891" r:id="rId10"/>
    <p:sldId id="1977" r:id="rId11"/>
    <p:sldId id="1893" r:id="rId12"/>
    <p:sldId id="1894" r:id="rId13"/>
    <p:sldId id="1978" r:id="rId14"/>
    <p:sldId id="1979" r:id="rId15"/>
    <p:sldId id="1897" r:id="rId16"/>
    <p:sldId id="1898" r:id="rId17"/>
    <p:sldId id="1899" r:id="rId18"/>
    <p:sldId id="1980" r:id="rId19"/>
    <p:sldId id="1900" r:id="rId20"/>
    <p:sldId id="1901" r:id="rId21"/>
    <p:sldId id="1902" r:id="rId22"/>
    <p:sldId id="1903" r:id="rId23"/>
    <p:sldId id="1904" r:id="rId24"/>
    <p:sldId id="1905" r:id="rId25"/>
    <p:sldId id="1906" r:id="rId26"/>
    <p:sldId id="1907" r:id="rId27"/>
    <p:sldId id="1908" r:id="rId28"/>
    <p:sldId id="1909" r:id="rId29"/>
    <p:sldId id="1910" r:id="rId30"/>
    <p:sldId id="1784" r:id="rId31"/>
    <p:sldId id="1060" r:id="rId32"/>
    <p:sldId id="1856" r:id="rId3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FA056-46A3-43C5-B6F8-38F1AB6D6DC7}" v="12" dt="2025-05-07T15:26:52.2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4883" autoAdjust="0"/>
  </p:normalViewPr>
  <p:slideViewPr>
    <p:cSldViewPr snapToGrid="0">
      <p:cViewPr varScale="1">
        <p:scale>
          <a:sx n="38" d="100"/>
          <a:sy n="38" d="100"/>
        </p:scale>
        <p:origin x="171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E11FA056-46A3-43C5-B6F8-38F1AB6D6DC7}"/>
    <pc:docChg chg="addSld delSld modSld">
      <pc:chgData name="Vickers, Libby" userId="e250baef-1418-4325-b620-0f9540a0387b" providerId="ADAL" clId="{E11FA056-46A3-43C5-B6F8-38F1AB6D6DC7}" dt="2025-05-07T15:26:52.197" v="670"/>
      <pc:docMkLst>
        <pc:docMk/>
      </pc:docMkLst>
      <pc:sldChg chg="del">
        <pc:chgData name="Vickers, Libby" userId="e250baef-1418-4325-b620-0f9540a0387b" providerId="ADAL" clId="{E11FA056-46A3-43C5-B6F8-38F1AB6D6DC7}" dt="2025-04-23T12:51:59.248" v="92" actId="47"/>
        <pc:sldMkLst>
          <pc:docMk/>
          <pc:sldMk cId="1751402173" sldId="838"/>
        </pc:sldMkLst>
      </pc:sldChg>
      <pc:sldChg chg="del">
        <pc:chgData name="Vickers, Libby" userId="e250baef-1418-4325-b620-0f9540a0387b" providerId="ADAL" clId="{E11FA056-46A3-43C5-B6F8-38F1AB6D6DC7}" dt="2025-04-23T12:51:59.248" v="92" actId="47"/>
        <pc:sldMkLst>
          <pc:docMk/>
          <pc:sldMk cId="2929957330" sldId="844"/>
        </pc:sldMkLst>
      </pc:sldChg>
      <pc:sldChg chg="del">
        <pc:chgData name="Vickers, Libby" userId="e250baef-1418-4325-b620-0f9540a0387b" providerId="ADAL" clId="{E11FA056-46A3-43C5-B6F8-38F1AB6D6DC7}" dt="2025-04-23T12:51:59.248" v="92" actId="47"/>
        <pc:sldMkLst>
          <pc:docMk/>
          <pc:sldMk cId="1524930780" sldId="1024"/>
        </pc:sldMkLst>
      </pc:sldChg>
      <pc:sldChg chg="del">
        <pc:chgData name="Vickers, Libby" userId="e250baef-1418-4325-b620-0f9540a0387b" providerId="ADAL" clId="{E11FA056-46A3-43C5-B6F8-38F1AB6D6DC7}" dt="2025-04-23T12:51:59.248" v="92" actId="47"/>
        <pc:sldMkLst>
          <pc:docMk/>
          <pc:sldMk cId="1124563055" sldId="1039"/>
        </pc:sldMkLst>
      </pc:sldChg>
      <pc:sldChg chg="del">
        <pc:chgData name="Vickers, Libby" userId="e250baef-1418-4325-b620-0f9540a0387b" providerId="ADAL" clId="{E11FA056-46A3-43C5-B6F8-38F1AB6D6DC7}" dt="2025-04-23T12:51:59.248" v="92" actId="47"/>
        <pc:sldMkLst>
          <pc:docMk/>
          <pc:sldMk cId="3760844084" sldId="1045"/>
        </pc:sldMkLst>
      </pc:sldChg>
      <pc:sldChg chg="del">
        <pc:chgData name="Vickers, Libby" userId="e250baef-1418-4325-b620-0f9540a0387b" providerId="ADAL" clId="{E11FA056-46A3-43C5-B6F8-38F1AB6D6DC7}" dt="2025-05-07T15:17:17.132" v="645" actId="47"/>
        <pc:sldMkLst>
          <pc:docMk/>
          <pc:sldMk cId="4002417936" sldId="1054"/>
        </pc:sldMkLst>
      </pc:sldChg>
      <pc:sldChg chg="del">
        <pc:chgData name="Vickers, Libby" userId="e250baef-1418-4325-b620-0f9540a0387b" providerId="ADAL" clId="{E11FA056-46A3-43C5-B6F8-38F1AB6D6DC7}" dt="2025-04-23T12:51:59.248" v="92" actId="47"/>
        <pc:sldMkLst>
          <pc:docMk/>
          <pc:sldMk cId="2935760374" sldId="1065"/>
        </pc:sldMkLst>
      </pc:sldChg>
      <pc:sldChg chg="del">
        <pc:chgData name="Vickers, Libby" userId="e250baef-1418-4325-b620-0f9540a0387b" providerId="ADAL" clId="{E11FA056-46A3-43C5-B6F8-38F1AB6D6DC7}" dt="2025-04-23T12:51:59.248" v="92" actId="47"/>
        <pc:sldMkLst>
          <pc:docMk/>
          <pc:sldMk cId="2970339381" sldId="1743"/>
        </pc:sldMkLst>
      </pc:sldChg>
      <pc:sldChg chg="del">
        <pc:chgData name="Vickers, Libby" userId="e250baef-1418-4325-b620-0f9540a0387b" providerId="ADAL" clId="{E11FA056-46A3-43C5-B6F8-38F1AB6D6DC7}" dt="2025-04-23T12:51:59.248" v="92" actId="47"/>
        <pc:sldMkLst>
          <pc:docMk/>
          <pc:sldMk cId="406790311" sldId="1744"/>
        </pc:sldMkLst>
      </pc:sldChg>
      <pc:sldChg chg="del">
        <pc:chgData name="Vickers, Libby" userId="e250baef-1418-4325-b620-0f9540a0387b" providerId="ADAL" clId="{E11FA056-46A3-43C5-B6F8-38F1AB6D6DC7}" dt="2025-04-23T12:51:59.248" v="92" actId="47"/>
        <pc:sldMkLst>
          <pc:docMk/>
          <pc:sldMk cId="4286565027" sldId="1746"/>
        </pc:sldMkLst>
      </pc:sldChg>
      <pc:sldChg chg="del">
        <pc:chgData name="Vickers, Libby" userId="e250baef-1418-4325-b620-0f9540a0387b" providerId="ADAL" clId="{E11FA056-46A3-43C5-B6F8-38F1AB6D6DC7}" dt="2025-04-23T12:51:59.248" v="92" actId="47"/>
        <pc:sldMkLst>
          <pc:docMk/>
          <pc:sldMk cId="1316000821" sldId="1747"/>
        </pc:sldMkLst>
      </pc:sldChg>
      <pc:sldChg chg="del">
        <pc:chgData name="Vickers, Libby" userId="e250baef-1418-4325-b620-0f9540a0387b" providerId="ADAL" clId="{E11FA056-46A3-43C5-B6F8-38F1AB6D6DC7}" dt="2025-04-23T12:51:59.248" v="92" actId="47"/>
        <pc:sldMkLst>
          <pc:docMk/>
          <pc:sldMk cId="3605950826" sldId="1748"/>
        </pc:sldMkLst>
      </pc:sldChg>
      <pc:sldChg chg="del">
        <pc:chgData name="Vickers, Libby" userId="e250baef-1418-4325-b620-0f9540a0387b" providerId="ADAL" clId="{E11FA056-46A3-43C5-B6F8-38F1AB6D6DC7}" dt="2025-04-23T12:51:59.248" v="92" actId="47"/>
        <pc:sldMkLst>
          <pc:docMk/>
          <pc:sldMk cId="4016202936" sldId="1749"/>
        </pc:sldMkLst>
      </pc:sldChg>
      <pc:sldChg chg="del">
        <pc:chgData name="Vickers, Libby" userId="e250baef-1418-4325-b620-0f9540a0387b" providerId="ADAL" clId="{E11FA056-46A3-43C5-B6F8-38F1AB6D6DC7}" dt="2025-04-23T12:51:59.248" v="92" actId="47"/>
        <pc:sldMkLst>
          <pc:docMk/>
          <pc:sldMk cId="134378979" sldId="1750"/>
        </pc:sldMkLst>
      </pc:sldChg>
      <pc:sldChg chg="del">
        <pc:chgData name="Vickers, Libby" userId="e250baef-1418-4325-b620-0f9540a0387b" providerId="ADAL" clId="{E11FA056-46A3-43C5-B6F8-38F1AB6D6DC7}" dt="2025-04-23T12:51:59.248" v="92" actId="47"/>
        <pc:sldMkLst>
          <pc:docMk/>
          <pc:sldMk cId="2915516549" sldId="1751"/>
        </pc:sldMkLst>
      </pc:sldChg>
      <pc:sldChg chg="del">
        <pc:chgData name="Vickers, Libby" userId="e250baef-1418-4325-b620-0f9540a0387b" providerId="ADAL" clId="{E11FA056-46A3-43C5-B6F8-38F1AB6D6DC7}" dt="2025-04-23T12:51:59.248" v="92" actId="47"/>
        <pc:sldMkLst>
          <pc:docMk/>
          <pc:sldMk cId="1168188942" sldId="1754"/>
        </pc:sldMkLst>
      </pc:sldChg>
      <pc:sldChg chg="del">
        <pc:chgData name="Vickers, Libby" userId="e250baef-1418-4325-b620-0f9540a0387b" providerId="ADAL" clId="{E11FA056-46A3-43C5-B6F8-38F1AB6D6DC7}" dt="2025-04-23T12:51:59.248" v="92" actId="47"/>
        <pc:sldMkLst>
          <pc:docMk/>
          <pc:sldMk cId="3502927216" sldId="1755"/>
        </pc:sldMkLst>
      </pc:sldChg>
      <pc:sldChg chg="del">
        <pc:chgData name="Vickers, Libby" userId="e250baef-1418-4325-b620-0f9540a0387b" providerId="ADAL" clId="{E11FA056-46A3-43C5-B6F8-38F1AB6D6DC7}" dt="2025-04-23T12:51:59.248" v="92" actId="47"/>
        <pc:sldMkLst>
          <pc:docMk/>
          <pc:sldMk cId="405043615" sldId="1756"/>
        </pc:sldMkLst>
      </pc:sldChg>
      <pc:sldChg chg="del">
        <pc:chgData name="Vickers, Libby" userId="e250baef-1418-4325-b620-0f9540a0387b" providerId="ADAL" clId="{E11FA056-46A3-43C5-B6F8-38F1AB6D6DC7}" dt="2025-04-23T12:51:59.248" v="92" actId="47"/>
        <pc:sldMkLst>
          <pc:docMk/>
          <pc:sldMk cId="471938181" sldId="1757"/>
        </pc:sldMkLst>
      </pc:sldChg>
      <pc:sldChg chg="del">
        <pc:chgData name="Vickers, Libby" userId="e250baef-1418-4325-b620-0f9540a0387b" providerId="ADAL" clId="{E11FA056-46A3-43C5-B6F8-38F1AB6D6DC7}" dt="2025-04-23T12:51:59.248" v="92" actId="47"/>
        <pc:sldMkLst>
          <pc:docMk/>
          <pc:sldMk cId="1127249631" sldId="1758"/>
        </pc:sldMkLst>
      </pc:sldChg>
      <pc:sldChg chg="del">
        <pc:chgData name="Vickers, Libby" userId="e250baef-1418-4325-b620-0f9540a0387b" providerId="ADAL" clId="{E11FA056-46A3-43C5-B6F8-38F1AB6D6DC7}" dt="2025-04-23T12:51:59.248" v="92" actId="47"/>
        <pc:sldMkLst>
          <pc:docMk/>
          <pc:sldMk cId="1081628019" sldId="1759"/>
        </pc:sldMkLst>
      </pc:sldChg>
      <pc:sldChg chg="del">
        <pc:chgData name="Vickers, Libby" userId="e250baef-1418-4325-b620-0f9540a0387b" providerId="ADAL" clId="{E11FA056-46A3-43C5-B6F8-38F1AB6D6DC7}" dt="2025-04-23T12:51:59.248" v="92" actId="47"/>
        <pc:sldMkLst>
          <pc:docMk/>
          <pc:sldMk cId="89799928" sldId="1760"/>
        </pc:sldMkLst>
      </pc:sldChg>
      <pc:sldChg chg="del">
        <pc:chgData name="Vickers, Libby" userId="e250baef-1418-4325-b620-0f9540a0387b" providerId="ADAL" clId="{E11FA056-46A3-43C5-B6F8-38F1AB6D6DC7}" dt="2025-04-23T12:51:59.248" v="92" actId="47"/>
        <pc:sldMkLst>
          <pc:docMk/>
          <pc:sldMk cId="3642416313" sldId="1761"/>
        </pc:sldMkLst>
      </pc:sldChg>
      <pc:sldChg chg="del">
        <pc:chgData name="Vickers, Libby" userId="e250baef-1418-4325-b620-0f9540a0387b" providerId="ADAL" clId="{E11FA056-46A3-43C5-B6F8-38F1AB6D6DC7}" dt="2025-04-23T12:51:59.248" v="92" actId="47"/>
        <pc:sldMkLst>
          <pc:docMk/>
          <pc:sldMk cId="710769143" sldId="1762"/>
        </pc:sldMkLst>
      </pc:sldChg>
      <pc:sldChg chg="del">
        <pc:chgData name="Vickers, Libby" userId="e250baef-1418-4325-b620-0f9540a0387b" providerId="ADAL" clId="{E11FA056-46A3-43C5-B6F8-38F1AB6D6DC7}" dt="2025-04-23T12:51:59.248" v="92" actId="47"/>
        <pc:sldMkLst>
          <pc:docMk/>
          <pc:sldMk cId="1833964769" sldId="1763"/>
        </pc:sldMkLst>
      </pc:sldChg>
      <pc:sldChg chg="del">
        <pc:chgData name="Vickers, Libby" userId="e250baef-1418-4325-b620-0f9540a0387b" providerId="ADAL" clId="{E11FA056-46A3-43C5-B6F8-38F1AB6D6DC7}" dt="2025-04-23T12:51:59.248" v="92" actId="47"/>
        <pc:sldMkLst>
          <pc:docMk/>
          <pc:sldMk cId="1376304745" sldId="1764"/>
        </pc:sldMkLst>
      </pc:sldChg>
      <pc:sldChg chg="del">
        <pc:chgData name="Vickers, Libby" userId="e250baef-1418-4325-b620-0f9540a0387b" providerId="ADAL" clId="{E11FA056-46A3-43C5-B6F8-38F1AB6D6DC7}" dt="2025-04-23T12:51:59.248" v="92" actId="47"/>
        <pc:sldMkLst>
          <pc:docMk/>
          <pc:sldMk cId="3307961864" sldId="1765"/>
        </pc:sldMkLst>
      </pc:sldChg>
      <pc:sldChg chg="del">
        <pc:chgData name="Vickers, Libby" userId="e250baef-1418-4325-b620-0f9540a0387b" providerId="ADAL" clId="{E11FA056-46A3-43C5-B6F8-38F1AB6D6DC7}" dt="2025-04-23T12:51:59.248" v="92" actId="47"/>
        <pc:sldMkLst>
          <pc:docMk/>
          <pc:sldMk cId="1187536319" sldId="1766"/>
        </pc:sldMkLst>
      </pc:sldChg>
      <pc:sldChg chg="del">
        <pc:chgData name="Vickers, Libby" userId="e250baef-1418-4325-b620-0f9540a0387b" providerId="ADAL" clId="{E11FA056-46A3-43C5-B6F8-38F1AB6D6DC7}" dt="2025-04-23T12:51:59.248" v="92" actId="47"/>
        <pc:sldMkLst>
          <pc:docMk/>
          <pc:sldMk cId="4049560042" sldId="1767"/>
        </pc:sldMkLst>
      </pc:sldChg>
      <pc:sldChg chg="del">
        <pc:chgData name="Vickers, Libby" userId="e250baef-1418-4325-b620-0f9540a0387b" providerId="ADAL" clId="{E11FA056-46A3-43C5-B6F8-38F1AB6D6DC7}" dt="2025-04-23T12:51:59.248" v="92" actId="47"/>
        <pc:sldMkLst>
          <pc:docMk/>
          <pc:sldMk cId="3042585669" sldId="1768"/>
        </pc:sldMkLst>
      </pc:sldChg>
      <pc:sldChg chg="del">
        <pc:chgData name="Vickers, Libby" userId="e250baef-1418-4325-b620-0f9540a0387b" providerId="ADAL" clId="{E11FA056-46A3-43C5-B6F8-38F1AB6D6DC7}" dt="2025-04-23T12:51:59.248" v="92" actId="47"/>
        <pc:sldMkLst>
          <pc:docMk/>
          <pc:sldMk cId="2294646031" sldId="1769"/>
        </pc:sldMkLst>
      </pc:sldChg>
      <pc:sldChg chg="del">
        <pc:chgData name="Vickers, Libby" userId="e250baef-1418-4325-b620-0f9540a0387b" providerId="ADAL" clId="{E11FA056-46A3-43C5-B6F8-38F1AB6D6DC7}" dt="2025-04-23T12:51:59.248" v="92" actId="47"/>
        <pc:sldMkLst>
          <pc:docMk/>
          <pc:sldMk cId="158653198" sldId="1770"/>
        </pc:sldMkLst>
      </pc:sldChg>
      <pc:sldChg chg="del">
        <pc:chgData name="Vickers, Libby" userId="e250baef-1418-4325-b620-0f9540a0387b" providerId="ADAL" clId="{E11FA056-46A3-43C5-B6F8-38F1AB6D6DC7}" dt="2025-04-23T12:51:59.248" v="92" actId="47"/>
        <pc:sldMkLst>
          <pc:docMk/>
          <pc:sldMk cId="1648348296" sldId="1776"/>
        </pc:sldMkLst>
      </pc:sldChg>
      <pc:sldChg chg="del">
        <pc:chgData name="Vickers, Libby" userId="e250baef-1418-4325-b620-0f9540a0387b" providerId="ADAL" clId="{E11FA056-46A3-43C5-B6F8-38F1AB6D6DC7}" dt="2025-04-23T12:51:59.248" v="92" actId="47"/>
        <pc:sldMkLst>
          <pc:docMk/>
          <pc:sldMk cId="3486972172" sldId="1777"/>
        </pc:sldMkLst>
      </pc:sldChg>
      <pc:sldChg chg="del">
        <pc:chgData name="Vickers, Libby" userId="e250baef-1418-4325-b620-0f9540a0387b" providerId="ADAL" clId="{E11FA056-46A3-43C5-B6F8-38F1AB6D6DC7}" dt="2025-04-23T12:51:59.248" v="92" actId="47"/>
        <pc:sldMkLst>
          <pc:docMk/>
          <pc:sldMk cId="1358171682" sldId="1778"/>
        </pc:sldMkLst>
      </pc:sldChg>
      <pc:sldChg chg="del">
        <pc:chgData name="Vickers, Libby" userId="e250baef-1418-4325-b620-0f9540a0387b" providerId="ADAL" clId="{E11FA056-46A3-43C5-B6F8-38F1AB6D6DC7}" dt="2025-04-23T12:51:59.248" v="92" actId="47"/>
        <pc:sldMkLst>
          <pc:docMk/>
          <pc:sldMk cId="2200318824" sldId="1779"/>
        </pc:sldMkLst>
      </pc:sldChg>
      <pc:sldChg chg="del">
        <pc:chgData name="Vickers, Libby" userId="e250baef-1418-4325-b620-0f9540a0387b" providerId="ADAL" clId="{E11FA056-46A3-43C5-B6F8-38F1AB6D6DC7}" dt="2025-04-23T12:51:59.248" v="92" actId="47"/>
        <pc:sldMkLst>
          <pc:docMk/>
          <pc:sldMk cId="4117489710" sldId="1780"/>
        </pc:sldMkLst>
      </pc:sldChg>
      <pc:sldChg chg="del">
        <pc:chgData name="Vickers, Libby" userId="e250baef-1418-4325-b620-0f9540a0387b" providerId="ADAL" clId="{E11FA056-46A3-43C5-B6F8-38F1AB6D6DC7}" dt="2025-04-23T12:51:59.248" v="92" actId="47"/>
        <pc:sldMkLst>
          <pc:docMk/>
          <pc:sldMk cId="2944986866" sldId="1781"/>
        </pc:sldMkLst>
      </pc:sldChg>
      <pc:sldChg chg="del">
        <pc:chgData name="Vickers, Libby" userId="e250baef-1418-4325-b620-0f9540a0387b" providerId="ADAL" clId="{E11FA056-46A3-43C5-B6F8-38F1AB6D6DC7}" dt="2025-05-07T15:15:47.611" v="643" actId="47"/>
        <pc:sldMkLst>
          <pc:docMk/>
          <pc:sldMk cId="3216306432" sldId="1785"/>
        </pc:sldMkLst>
      </pc:sldChg>
      <pc:sldChg chg="del">
        <pc:chgData name="Vickers, Libby" userId="e250baef-1418-4325-b620-0f9540a0387b" providerId="ADAL" clId="{E11FA056-46A3-43C5-B6F8-38F1AB6D6DC7}" dt="2025-05-07T15:15:47.611" v="643" actId="47"/>
        <pc:sldMkLst>
          <pc:docMk/>
          <pc:sldMk cId="3354816863" sldId="1788"/>
        </pc:sldMkLst>
      </pc:sldChg>
      <pc:sldChg chg="del">
        <pc:chgData name="Vickers, Libby" userId="e250baef-1418-4325-b620-0f9540a0387b" providerId="ADAL" clId="{E11FA056-46A3-43C5-B6F8-38F1AB6D6DC7}" dt="2025-05-07T15:15:47.611" v="643" actId="47"/>
        <pc:sldMkLst>
          <pc:docMk/>
          <pc:sldMk cId="1988141330" sldId="1789"/>
        </pc:sldMkLst>
      </pc:sldChg>
      <pc:sldChg chg="del">
        <pc:chgData name="Vickers, Libby" userId="e250baef-1418-4325-b620-0f9540a0387b" providerId="ADAL" clId="{E11FA056-46A3-43C5-B6F8-38F1AB6D6DC7}" dt="2025-05-07T15:15:47.611" v="643" actId="47"/>
        <pc:sldMkLst>
          <pc:docMk/>
          <pc:sldMk cId="441508451" sldId="1791"/>
        </pc:sldMkLst>
      </pc:sldChg>
      <pc:sldChg chg="del">
        <pc:chgData name="Vickers, Libby" userId="e250baef-1418-4325-b620-0f9540a0387b" providerId="ADAL" clId="{E11FA056-46A3-43C5-B6F8-38F1AB6D6DC7}" dt="2025-05-07T15:15:47.611" v="643" actId="47"/>
        <pc:sldMkLst>
          <pc:docMk/>
          <pc:sldMk cId="2187122105" sldId="1793"/>
        </pc:sldMkLst>
      </pc:sldChg>
      <pc:sldChg chg="del">
        <pc:chgData name="Vickers, Libby" userId="e250baef-1418-4325-b620-0f9540a0387b" providerId="ADAL" clId="{E11FA056-46A3-43C5-B6F8-38F1AB6D6DC7}" dt="2025-05-07T15:15:47.611" v="643" actId="47"/>
        <pc:sldMkLst>
          <pc:docMk/>
          <pc:sldMk cId="2132801555" sldId="1796"/>
        </pc:sldMkLst>
      </pc:sldChg>
      <pc:sldChg chg="del">
        <pc:chgData name="Vickers, Libby" userId="e250baef-1418-4325-b620-0f9540a0387b" providerId="ADAL" clId="{E11FA056-46A3-43C5-B6F8-38F1AB6D6DC7}" dt="2025-05-07T15:15:47.611" v="643" actId="47"/>
        <pc:sldMkLst>
          <pc:docMk/>
          <pc:sldMk cId="2827442982" sldId="1797"/>
        </pc:sldMkLst>
      </pc:sldChg>
      <pc:sldChg chg="del">
        <pc:chgData name="Vickers, Libby" userId="e250baef-1418-4325-b620-0f9540a0387b" providerId="ADAL" clId="{E11FA056-46A3-43C5-B6F8-38F1AB6D6DC7}" dt="2025-05-07T15:15:47.611" v="643" actId="47"/>
        <pc:sldMkLst>
          <pc:docMk/>
          <pc:sldMk cId="4252174650" sldId="1798"/>
        </pc:sldMkLst>
      </pc:sldChg>
      <pc:sldChg chg="del">
        <pc:chgData name="Vickers, Libby" userId="e250baef-1418-4325-b620-0f9540a0387b" providerId="ADAL" clId="{E11FA056-46A3-43C5-B6F8-38F1AB6D6DC7}" dt="2025-05-07T15:15:47.611" v="643" actId="47"/>
        <pc:sldMkLst>
          <pc:docMk/>
          <pc:sldMk cId="3805099041" sldId="1799"/>
        </pc:sldMkLst>
      </pc:sldChg>
      <pc:sldChg chg="del">
        <pc:chgData name="Vickers, Libby" userId="e250baef-1418-4325-b620-0f9540a0387b" providerId="ADAL" clId="{E11FA056-46A3-43C5-B6F8-38F1AB6D6DC7}" dt="2025-05-07T15:15:47.611" v="643" actId="47"/>
        <pc:sldMkLst>
          <pc:docMk/>
          <pc:sldMk cId="1827727294" sldId="1801"/>
        </pc:sldMkLst>
      </pc:sldChg>
      <pc:sldChg chg="del">
        <pc:chgData name="Vickers, Libby" userId="e250baef-1418-4325-b620-0f9540a0387b" providerId="ADAL" clId="{E11FA056-46A3-43C5-B6F8-38F1AB6D6DC7}" dt="2025-05-07T15:15:47.611" v="643" actId="47"/>
        <pc:sldMkLst>
          <pc:docMk/>
          <pc:sldMk cId="1991772982" sldId="1802"/>
        </pc:sldMkLst>
      </pc:sldChg>
      <pc:sldChg chg="del">
        <pc:chgData name="Vickers, Libby" userId="e250baef-1418-4325-b620-0f9540a0387b" providerId="ADAL" clId="{E11FA056-46A3-43C5-B6F8-38F1AB6D6DC7}" dt="2025-05-07T15:15:47.611" v="643" actId="47"/>
        <pc:sldMkLst>
          <pc:docMk/>
          <pc:sldMk cId="120498375" sldId="1803"/>
        </pc:sldMkLst>
      </pc:sldChg>
      <pc:sldChg chg="addSp modSp del mod">
        <pc:chgData name="Vickers, Libby" userId="e250baef-1418-4325-b620-0f9540a0387b" providerId="ADAL" clId="{E11FA056-46A3-43C5-B6F8-38F1AB6D6DC7}" dt="2025-05-07T15:17:17.132" v="645" actId="47"/>
        <pc:sldMkLst>
          <pc:docMk/>
          <pc:sldMk cId="170109321" sldId="1808"/>
        </pc:sldMkLst>
        <pc:spChg chg="add mod">
          <ac:chgData name="Vickers, Libby" userId="e250baef-1418-4325-b620-0f9540a0387b" providerId="ADAL" clId="{E11FA056-46A3-43C5-B6F8-38F1AB6D6DC7}" dt="2025-05-07T15:12:22.966" v="636" actId="1036"/>
          <ac:spMkLst>
            <pc:docMk/>
            <pc:sldMk cId="170109321" sldId="1808"/>
            <ac:spMk id="19" creationId="{94968DEF-E3F4-7E6E-97AE-E3BD618BDE2E}"/>
          </ac:spMkLst>
        </pc:spChg>
        <pc:spChg chg="add mod">
          <ac:chgData name="Vickers, Libby" userId="e250baef-1418-4325-b620-0f9540a0387b" providerId="ADAL" clId="{E11FA056-46A3-43C5-B6F8-38F1AB6D6DC7}" dt="2025-05-07T15:11:02.241" v="630" actId="1038"/>
          <ac:spMkLst>
            <pc:docMk/>
            <pc:sldMk cId="170109321" sldId="1808"/>
            <ac:spMk id="20" creationId="{3ABEEB29-08E8-D3C6-7EA5-D95610CF02CB}"/>
          </ac:spMkLst>
        </pc:spChg>
        <pc:spChg chg="add mod">
          <ac:chgData name="Vickers, Libby" userId="e250baef-1418-4325-b620-0f9540a0387b" providerId="ADAL" clId="{E11FA056-46A3-43C5-B6F8-38F1AB6D6DC7}" dt="2025-05-07T15:04:40.490" v="476" actId="207"/>
          <ac:spMkLst>
            <pc:docMk/>
            <pc:sldMk cId="170109321" sldId="1808"/>
            <ac:spMk id="21" creationId="{B68CFD37-3D75-E54E-95D8-6F721009DD1A}"/>
          </ac:spMkLst>
        </pc:spChg>
        <pc:spChg chg="add mod">
          <ac:chgData name="Vickers, Libby" userId="e250baef-1418-4325-b620-0f9540a0387b" providerId="ADAL" clId="{E11FA056-46A3-43C5-B6F8-38F1AB6D6DC7}" dt="2025-05-07T15:09:59.958" v="626" actId="113"/>
          <ac:spMkLst>
            <pc:docMk/>
            <pc:sldMk cId="170109321" sldId="1808"/>
            <ac:spMk id="22" creationId="{B7771F71-FEBF-54EE-CA75-186E74BC3C4D}"/>
          </ac:spMkLst>
        </pc:spChg>
        <pc:spChg chg="add mod">
          <ac:chgData name="Vickers, Libby" userId="e250baef-1418-4325-b620-0f9540a0387b" providerId="ADAL" clId="{E11FA056-46A3-43C5-B6F8-38F1AB6D6DC7}" dt="2025-05-07T15:13:33.552" v="642" actId="20577"/>
          <ac:spMkLst>
            <pc:docMk/>
            <pc:sldMk cId="170109321" sldId="1808"/>
            <ac:spMk id="23" creationId="{D293758D-D98C-5756-8946-90F52D807D26}"/>
          </ac:spMkLst>
        </pc:spChg>
        <pc:spChg chg="add mod">
          <ac:chgData name="Vickers, Libby" userId="e250baef-1418-4325-b620-0f9540a0387b" providerId="ADAL" clId="{E11FA056-46A3-43C5-B6F8-38F1AB6D6DC7}" dt="2025-05-07T15:10:07.967" v="628" actId="113"/>
          <ac:spMkLst>
            <pc:docMk/>
            <pc:sldMk cId="170109321" sldId="1808"/>
            <ac:spMk id="24" creationId="{0ED76972-2083-249B-A0BE-00CCE08CB1DF}"/>
          </ac:spMkLst>
        </pc:spChg>
        <pc:spChg chg="add mod">
          <ac:chgData name="Vickers, Libby" userId="e250baef-1418-4325-b620-0f9540a0387b" providerId="ADAL" clId="{E11FA056-46A3-43C5-B6F8-38F1AB6D6DC7}" dt="2025-05-07T15:08:29.436" v="596" actId="1035"/>
          <ac:spMkLst>
            <pc:docMk/>
            <pc:sldMk cId="170109321" sldId="1808"/>
            <ac:spMk id="25" creationId="{D040F0B7-3D78-7879-5484-B49D4442555D}"/>
          </ac:spMkLst>
        </pc:spChg>
        <pc:spChg chg="add mod">
          <ac:chgData name="Vickers, Libby" userId="e250baef-1418-4325-b620-0f9540a0387b" providerId="ADAL" clId="{E11FA056-46A3-43C5-B6F8-38F1AB6D6DC7}" dt="2025-05-07T15:12:30.674" v="638" actId="1036"/>
          <ac:spMkLst>
            <pc:docMk/>
            <pc:sldMk cId="170109321" sldId="1808"/>
            <ac:spMk id="26" creationId="{55F8A074-20BC-CB51-3C04-B040B9593352}"/>
          </ac:spMkLst>
        </pc:spChg>
        <pc:spChg chg="add mod">
          <ac:chgData name="Vickers, Libby" userId="e250baef-1418-4325-b620-0f9540a0387b" providerId="ADAL" clId="{E11FA056-46A3-43C5-B6F8-38F1AB6D6DC7}" dt="2025-05-07T15:13:24.757" v="640" actId="20577"/>
          <ac:spMkLst>
            <pc:docMk/>
            <pc:sldMk cId="170109321" sldId="1808"/>
            <ac:spMk id="27" creationId="{7D7791E2-64AC-6083-7F37-08AE7B49F933}"/>
          </ac:spMkLst>
        </pc:spChg>
        <pc:spChg chg="add mod">
          <ac:chgData name="Vickers, Libby" userId="e250baef-1418-4325-b620-0f9540a0387b" providerId="ADAL" clId="{E11FA056-46A3-43C5-B6F8-38F1AB6D6DC7}" dt="2025-05-07T15:09:36.135" v="621" actId="1035"/>
          <ac:spMkLst>
            <pc:docMk/>
            <pc:sldMk cId="170109321" sldId="1808"/>
            <ac:spMk id="28" creationId="{1E0A9D37-6401-55D9-C0C8-BDEC69E45D1A}"/>
          </ac:spMkLst>
        </pc:spChg>
        <pc:grpChg chg="mod">
          <ac:chgData name="Vickers, Libby" userId="e250baef-1418-4325-b620-0f9540a0387b" providerId="ADAL" clId="{E11FA056-46A3-43C5-B6F8-38F1AB6D6DC7}" dt="2025-05-07T15:12:17.378" v="634" actId="1035"/>
          <ac:grpSpMkLst>
            <pc:docMk/>
            <pc:sldMk cId="170109321" sldId="1808"/>
            <ac:grpSpMk id="18" creationId="{EA2DA20A-663D-A55E-FCCE-B30342239DE0}"/>
          </ac:grpSpMkLst>
        </pc:grpChg>
      </pc:sldChg>
      <pc:sldChg chg="del">
        <pc:chgData name="Vickers, Libby" userId="e250baef-1418-4325-b620-0f9540a0387b" providerId="ADAL" clId="{E11FA056-46A3-43C5-B6F8-38F1AB6D6DC7}" dt="2025-05-07T15:15:47.611" v="643" actId="47"/>
        <pc:sldMkLst>
          <pc:docMk/>
          <pc:sldMk cId="1902595968" sldId="1809"/>
        </pc:sldMkLst>
      </pc:sldChg>
      <pc:sldChg chg="del">
        <pc:chgData name="Vickers, Libby" userId="e250baef-1418-4325-b620-0f9540a0387b" providerId="ADAL" clId="{E11FA056-46A3-43C5-B6F8-38F1AB6D6DC7}" dt="2025-05-07T15:15:47.611" v="643" actId="47"/>
        <pc:sldMkLst>
          <pc:docMk/>
          <pc:sldMk cId="300855392" sldId="1810"/>
        </pc:sldMkLst>
      </pc:sldChg>
      <pc:sldChg chg="del">
        <pc:chgData name="Vickers, Libby" userId="e250baef-1418-4325-b620-0f9540a0387b" providerId="ADAL" clId="{E11FA056-46A3-43C5-B6F8-38F1AB6D6DC7}" dt="2025-05-07T15:15:47.611" v="643" actId="47"/>
        <pc:sldMkLst>
          <pc:docMk/>
          <pc:sldMk cId="598619900" sldId="1811"/>
        </pc:sldMkLst>
      </pc:sldChg>
      <pc:sldChg chg="del">
        <pc:chgData name="Vickers, Libby" userId="e250baef-1418-4325-b620-0f9540a0387b" providerId="ADAL" clId="{E11FA056-46A3-43C5-B6F8-38F1AB6D6DC7}" dt="2025-05-07T15:15:47.611" v="643" actId="47"/>
        <pc:sldMkLst>
          <pc:docMk/>
          <pc:sldMk cId="958254347" sldId="1812"/>
        </pc:sldMkLst>
      </pc:sldChg>
      <pc:sldChg chg="del">
        <pc:chgData name="Vickers, Libby" userId="e250baef-1418-4325-b620-0f9540a0387b" providerId="ADAL" clId="{E11FA056-46A3-43C5-B6F8-38F1AB6D6DC7}" dt="2025-05-07T15:15:47.611" v="643" actId="47"/>
        <pc:sldMkLst>
          <pc:docMk/>
          <pc:sldMk cId="3232094047" sldId="1813"/>
        </pc:sldMkLst>
      </pc:sldChg>
      <pc:sldChg chg="del">
        <pc:chgData name="Vickers, Libby" userId="e250baef-1418-4325-b620-0f9540a0387b" providerId="ADAL" clId="{E11FA056-46A3-43C5-B6F8-38F1AB6D6DC7}" dt="2025-05-07T15:15:47.611" v="643" actId="47"/>
        <pc:sldMkLst>
          <pc:docMk/>
          <pc:sldMk cId="3514059140" sldId="1814"/>
        </pc:sldMkLst>
      </pc:sldChg>
      <pc:sldChg chg="modSp mod">
        <pc:chgData name="Vickers, Libby" userId="e250baef-1418-4325-b620-0f9540a0387b" providerId="ADAL" clId="{E11FA056-46A3-43C5-B6F8-38F1AB6D6DC7}" dt="2025-04-23T12:51:21.326" v="91" actId="14100"/>
        <pc:sldMkLst>
          <pc:docMk/>
          <pc:sldMk cId="1999831996" sldId="1857"/>
        </pc:sldMkLst>
        <pc:spChg chg="mod">
          <ac:chgData name="Vickers, Libby" userId="e250baef-1418-4325-b620-0f9540a0387b" providerId="ADAL" clId="{E11FA056-46A3-43C5-B6F8-38F1AB6D6DC7}" dt="2025-04-23T12:50:54.854" v="9" actId="20577"/>
          <ac:spMkLst>
            <pc:docMk/>
            <pc:sldMk cId="1999831996" sldId="1857"/>
            <ac:spMk id="2" creationId="{09AEDE24-AB90-FFD6-7EEA-C5D2DC474824}"/>
          </ac:spMkLst>
        </pc:spChg>
        <pc:spChg chg="mod">
          <ac:chgData name="Vickers, Libby" userId="e250baef-1418-4325-b620-0f9540a0387b" providerId="ADAL" clId="{E11FA056-46A3-43C5-B6F8-38F1AB6D6DC7}" dt="2025-04-23T12:51:21.326" v="91" actId="14100"/>
          <ac:spMkLst>
            <pc:docMk/>
            <pc:sldMk cId="1999831996" sldId="1857"/>
            <ac:spMk id="3" creationId="{AA5EEE2F-8A50-3176-99F3-D6FD96F4B7BF}"/>
          </ac:spMkLst>
        </pc:spChg>
      </pc:sldChg>
      <pc:sldChg chg="del">
        <pc:chgData name="Vickers, Libby" userId="e250baef-1418-4325-b620-0f9540a0387b" providerId="ADAL" clId="{E11FA056-46A3-43C5-B6F8-38F1AB6D6DC7}" dt="2025-04-23T12:51:59.248" v="92" actId="47"/>
        <pc:sldMkLst>
          <pc:docMk/>
          <pc:sldMk cId="1400674859" sldId="1866"/>
        </pc:sldMkLst>
      </pc:sldChg>
      <pc:sldChg chg="del">
        <pc:chgData name="Vickers, Libby" userId="e250baef-1418-4325-b620-0f9540a0387b" providerId="ADAL" clId="{E11FA056-46A3-43C5-B6F8-38F1AB6D6DC7}" dt="2025-04-23T12:51:59.248" v="92" actId="47"/>
        <pc:sldMkLst>
          <pc:docMk/>
          <pc:sldMk cId="3884780616" sldId="1878"/>
        </pc:sldMkLst>
      </pc:sldChg>
      <pc:sldChg chg="modNotesTx">
        <pc:chgData name="Vickers, Libby" userId="e250baef-1418-4325-b620-0f9540a0387b" providerId="ADAL" clId="{E11FA056-46A3-43C5-B6F8-38F1AB6D6DC7}" dt="2025-05-07T15:20:36.263" v="661" actId="20577"/>
        <pc:sldMkLst>
          <pc:docMk/>
          <pc:sldMk cId="2509962137" sldId="1879"/>
        </pc:sldMkLst>
      </pc:sldChg>
      <pc:sldChg chg="del">
        <pc:chgData name="Vickers, Libby" userId="e250baef-1418-4325-b620-0f9540a0387b" providerId="ADAL" clId="{E11FA056-46A3-43C5-B6F8-38F1AB6D6DC7}" dt="2025-05-07T15:15:47.611" v="643" actId="47"/>
        <pc:sldMkLst>
          <pc:docMk/>
          <pc:sldMk cId="478827588" sldId="1880"/>
        </pc:sldMkLst>
      </pc:sldChg>
      <pc:sldChg chg="del">
        <pc:chgData name="Vickers, Libby" userId="e250baef-1418-4325-b620-0f9540a0387b" providerId="ADAL" clId="{E11FA056-46A3-43C5-B6F8-38F1AB6D6DC7}" dt="2025-05-07T15:15:47.611" v="643" actId="47"/>
        <pc:sldMkLst>
          <pc:docMk/>
          <pc:sldMk cId="3522643132" sldId="1881"/>
        </pc:sldMkLst>
      </pc:sldChg>
      <pc:sldChg chg="del">
        <pc:chgData name="Vickers, Libby" userId="e250baef-1418-4325-b620-0f9540a0387b" providerId="ADAL" clId="{E11FA056-46A3-43C5-B6F8-38F1AB6D6DC7}" dt="2025-04-23T12:51:59.248" v="92" actId="47"/>
        <pc:sldMkLst>
          <pc:docMk/>
          <pc:sldMk cId="2722941450" sldId="1882"/>
        </pc:sldMkLst>
      </pc:sldChg>
      <pc:sldChg chg="del">
        <pc:chgData name="Vickers, Libby" userId="e250baef-1418-4325-b620-0f9540a0387b" providerId="ADAL" clId="{E11FA056-46A3-43C5-B6F8-38F1AB6D6DC7}" dt="2025-04-23T12:51:59.248" v="92" actId="47"/>
        <pc:sldMkLst>
          <pc:docMk/>
          <pc:sldMk cId="4255427708" sldId="1884"/>
        </pc:sldMkLst>
      </pc:sldChg>
      <pc:sldChg chg="del">
        <pc:chgData name="Vickers, Libby" userId="e250baef-1418-4325-b620-0f9540a0387b" providerId="ADAL" clId="{E11FA056-46A3-43C5-B6F8-38F1AB6D6DC7}" dt="2025-04-23T12:51:59.248" v="92" actId="47"/>
        <pc:sldMkLst>
          <pc:docMk/>
          <pc:sldMk cId="277821242" sldId="1885"/>
        </pc:sldMkLst>
      </pc:sldChg>
      <pc:sldChg chg="del">
        <pc:chgData name="Vickers, Libby" userId="e250baef-1418-4325-b620-0f9540a0387b" providerId="ADAL" clId="{E11FA056-46A3-43C5-B6F8-38F1AB6D6DC7}" dt="2025-04-23T12:51:59.248" v="92" actId="47"/>
        <pc:sldMkLst>
          <pc:docMk/>
          <pc:sldMk cId="1098774805" sldId="1886"/>
        </pc:sldMkLst>
      </pc:sldChg>
      <pc:sldChg chg="del">
        <pc:chgData name="Vickers, Libby" userId="e250baef-1418-4325-b620-0f9540a0387b" providerId="ADAL" clId="{E11FA056-46A3-43C5-B6F8-38F1AB6D6DC7}" dt="2025-04-23T12:51:59.248" v="92" actId="47"/>
        <pc:sldMkLst>
          <pc:docMk/>
          <pc:sldMk cId="3924078755" sldId="1887"/>
        </pc:sldMkLst>
      </pc:sldChg>
      <pc:sldChg chg="del">
        <pc:chgData name="Vickers, Libby" userId="e250baef-1418-4325-b620-0f9540a0387b" providerId="ADAL" clId="{E11FA056-46A3-43C5-B6F8-38F1AB6D6DC7}" dt="2025-04-23T12:51:59.248" v="92" actId="47"/>
        <pc:sldMkLst>
          <pc:docMk/>
          <pc:sldMk cId="1468876966" sldId="1888"/>
        </pc:sldMkLst>
      </pc:sldChg>
      <pc:sldChg chg="add">
        <pc:chgData name="Vickers, Libby" userId="e250baef-1418-4325-b620-0f9540a0387b" providerId="ADAL" clId="{E11FA056-46A3-43C5-B6F8-38F1AB6D6DC7}" dt="2025-05-07T15:26:52.197" v="670"/>
        <pc:sldMkLst>
          <pc:docMk/>
          <pc:sldMk cId="2955272223" sldId="1889"/>
        </pc:sldMkLst>
      </pc:sldChg>
      <pc:sldChg chg="add">
        <pc:chgData name="Vickers, Libby" userId="e250baef-1418-4325-b620-0f9540a0387b" providerId="ADAL" clId="{E11FA056-46A3-43C5-B6F8-38F1AB6D6DC7}" dt="2025-05-07T15:16:43.526" v="644"/>
        <pc:sldMkLst>
          <pc:docMk/>
          <pc:sldMk cId="517751599" sldId="1891"/>
        </pc:sldMkLst>
      </pc:sldChg>
      <pc:sldChg chg="add">
        <pc:chgData name="Vickers, Libby" userId="e250baef-1418-4325-b620-0f9540a0387b" providerId="ADAL" clId="{E11FA056-46A3-43C5-B6F8-38F1AB6D6DC7}" dt="2025-05-07T15:16:43.526" v="644"/>
        <pc:sldMkLst>
          <pc:docMk/>
          <pc:sldMk cId="3216306432" sldId="1893"/>
        </pc:sldMkLst>
      </pc:sldChg>
      <pc:sldChg chg="add">
        <pc:chgData name="Vickers, Libby" userId="e250baef-1418-4325-b620-0f9540a0387b" providerId="ADAL" clId="{E11FA056-46A3-43C5-B6F8-38F1AB6D6DC7}" dt="2025-05-07T15:16:43.526" v="644"/>
        <pc:sldMkLst>
          <pc:docMk/>
          <pc:sldMk cId="1988141330" sldId="1894"/>
        </pc:sldMkLst>
      </pc:sldChg>
      <pc:sldChg chg="add">
        <pc:chgData name="Vickers, Libby" userId="e250baef-1418-4325-b620-0f9540a0387b" providerId="ADAL" clId="{E11FA056-46A3-43C5-B6F8-38F1AB6D6DC7}" dt="2025-05-07T15:16:43.526" v="644"/>
        <pc:sldMkLst>
          <pc:docMk/>
          <pc:sldMk cId="300855392" sldId="1897"/>
        </pc:sldMkLst>
      </pc:sldChg>
      <pc:sldChg chg="add">
        <pc:chgData name="Vickers, Libby" userId="e250baef-1418-4325-b620-0f9540a0387b" providerId="ADAL" clId="{E11FA056-46A3-43C5-B6F8-38F1AB6D6DC7}" dt="2025-05-07T15:16:43.526" v="644"/>
        <pc:sldMkLst>
          <pc:docMk/>
          <pc:sldMk cId="2187122105" sldId="1898"/>
        </pc:sldMkLst>
      </pc:sldChg>
      <pc:sldChg chg="add">
        <pc:chgData name="Vickers, Libby" userId="e250baef-1418-4325-b620-0f9540a0387b" providerId="ADAL" clId="{E11FA056-46A3-43C5-B6F8-38F1AB6D6DC7}" dt="2025-05-07T15:16:43.526" v="644"/>
        <pc:sldMkLst>
          <pc:docMk/>
          <pc:sldMk cId="3354816863" sldId="1899"/>
        </pc:sldMkLst>
      </pc:sldChg>
      <pc:sldChg chg="add modNotesTx">
        <pc:chgData name="Vickers, Libby" userId="e250baef-1418-4325-b620-0f9540a0387b" providerId="ADAL" clId="{E11FA056-46A3-43C5-B6F8-38F1AB6D6DC7}" dt="2025-05-07T15:22:03.845" v="669" actId="20577"/>
        <pc:sldMkLst>
          <pc:docMk/>
          <pc:sldMk cId="478827588" sldId="1900"/>
        </pc:sldMkLst>
      </pc:sldChg>
      <pc:sldChg chg="add">
        <pc:chgData name="Vickers, Libby" userId="e250baef-1418-4325-b620-0f9540a0387b" providerId="ADAL" clId="{E11FA056-46A3-43C5-B6F8-38F1AB6D6DC7}" dt="2025-05-07T15:16:43.526" v="644"/>
        <pc:sldMkLst>
          <pc:docMk/>
          <pc:sldMk cId="2132801555" sldId="1901"/>
        </pc:sldMkLst>
      </pc:sldChg>
      <pc:sldChg chg="add">
        <pc:chgData name="Vickers, Libby" userId="e250baef-1418-4325-b620-0f9540a0387b" providerId="ADAL" clId="{E11FA056-46A3-43C5-B6F8-38F1AB6D6DC7}" dt="2025-05-07T15:16:43.526" v="644"/>
        <pc:sldMkLst>
          <pc:docMk/>
          <pc:sldMk cId="1827727294" sldId="1902"/>
        </pc:sldMkLst>
      </pc:sldChg>
      <pc:sldChg chg="add">
        <pc:chgData name="Vickers, Libby" userId="e250baef-1418-4325-b620-0f9540a0387b" providerId="ADAL" clId="{E11FA056-46A3-43C5-B6F8-38F1AB6D6DC7}" dt="2025-05-07T15:16:43.526" v="644"/>
        <pc:sldMkLst>
          <pc:docMk/>
          <pc:sldMk cId="3514059140" sldId="1903"/>
        </pc:sldMkLst>
      </pc:sldChg>
      <pc:sldChg chg="add">
        <pc:chgData name="Vickers, Libby" userId="e250baef-1418-4325-b620-0f9540a0387b" providerId="ADAL" clId="{E11FA056-46A3-43C5-B6F8-38F1AB6D6DC7}" dt="2025-05-07T15:16:43.526" v="644"/>
        <pc:sldMkLst>
          <pc:docMk/>
          <pc:sldMk cId="1991772982" sldId="1904"/>
        </pc:sldMkLst>
      </pc:sldChg>
      <pc:sldChg chg="add">
        <pc:chgData name="Vickers, Libby" userId="e250baef-1418-4325-b620-0f9540a0387b" providerId="ADAL" clId="{E11FA056-46A3-43C5-B6F8-38F1AB6D6DC7}" dt="2025-05-07T15:16:43.526" v="644"/>
        <pc:sldMkLst>
          <pc:docMk/>
          <pc:sldMk cId="3805099041" sldId="1905"/>
        </pc:sldMkLst>
      </pc:sldChg>
      <pc:sldChg chg="add">
        <pc:chgData name="Vickers, Libby" userId="e250baef-1418-4325-b620-0f9540a0387b" providerId="ADAL" clId="{E11FA056-46A3-43C5-B6F8-38F1AB6D6DC7}" dt="2025-05-07T15:16:43.526" v="644"/>
        <pc:sldMkLst>
          <pc:docMk/>
          <pc:sldMk cId="4252174650" sldId="1906"/>
        </pc:sldMkLst>
      </pc:sldChg>
      <pc:sldChg chg="add">
        <pc:chgData name="Vickers, Libby" userId="e250baef-1418-4325-b620-0f9540a0387b" providerId="ADAL" clId="{E11FA056-46A3-43C5-B6F8-38F1AB6D6DC7}" dt="2025-05-07T15:16:43.526" v="644"/>
        <pc:sldMkLst>
          <pc:docMk/>
          <pc:sldMk cId="2827442982" sldId="1907"/>
        </pc:sldMkLst>
      </pc:sldChg>
      <pc:sldChg chg="add">
        <pc:chgData name="Vickers, Libby" userId="e250baef-1418-4325-b620-0f9540a0387b" providerId="ADAL" clId="{E11FA056-46A3-43C5-B6F8-38F1AB6D6DC7}" dt="2025-05-07T15:16:43.526" v="644"/>
        <pc:sldMkLst>
          <pc:docMk/>
          <pc:sldMk cId="120498375" sldId="1908"/>
        </pc:sldMkLst>
      </pc:sldChg>
      <pc:sldChg chg="add">
        <pc:chgData name="Vickers, Libby" userId="e250baef-1418-4325-b620-0f9540a0387b" providerId="ADAL" clId="{E11FA056-46A3-43C5-B6F8-38F1AB6D6DC7}" dt="2025-05-07T15:16:43.526" v="644"/>
        <pc:sldMkLst>
          <pc:docMk/>
          <pc:sldMk cId="3522643132" sldId="1909"/>
        </pc:sldMkLst>
      </pc:sldChg>
      <pc:sldChg chg="add">
        <pc:chgData name="Vickers, Libby" userId="e250baef-1418-4325-b620-0f9540a0387b" providerId="ADAL" clId="{E11FA056-46A3-43C5-B6F8-38F1AB6D6DC7}" dt="2025-05-07T15:16:43.526" v="644"/>
        <pc:sldMkLst>
          <pc:docMk/>
          <pc:sldMk cId="598619900" sldId="1910"/>
        </pc:sldMkLst>
      </pc:sldChg>
      <pc:sldChg chg="add">
        <pc:chgData name="Vickers, Libby" userId="e250baef-1418-4325-b620-0f9540a0387b" providerId="ADAL" clId="{E11FA056-46A3-43C5-B6F8-38F1AB6D6DC7}" dt="2025-05-07T15:26:52.197" v="670"/>
        <pc:sldMkLst>
          <pc:docMk/>
          <pc:sldMk cId="2351513381" sldId="1913"/>
        </pc:sldMkLst>
      </pc:sldChg>
      <pc:sldChg chg="add">
        <pc:chgData name="Vickers, Libby" userId="e250baef-1418-4325-b620-0f9540a0387b" providerId="ADAL" clId="{E11FA056-46A3-43C5-B6F8-38F1AB6D6DC7}" dt="2025-05-07T15:26:52.197" v="670"/>
        <pc:sldMkLst>
          <pc:docMk/>
          <pc:sldMk cId="564091016" sldId="1914"/>
        </pc:sldMkLst>
      </pc:sldChg>
      <pc:sldChg chg="add">
        <pc:chgData name="Vickers, Libby" userId="e250baef-1418-4325-b620-0f9540a0387b" providerId="ADAL" clId="{E11FA056-46A3-43C5-B6F8-38F1AB6D6DC7}" dt="2025-05-07T15:16:43.526" v="644"/>
        <pc:sldMkLst>
          <pc:docMk/>
          <pc:sldMk cId="2821606142" sldId="1977"/>
        </pc:sldMkLst>
      </pc:sldChg>
      <pc:sldChg chg="add">
        <pc:chgData name="Vickers, Libby" userId="e250baef-1418-4325-b620-0f9540a0387b" providerId="ADAL" clId="{E11FA056-46A3-43C5-B6F8-38F1AB6D6DC7}" dt="2025-05-07T15:16:43.526" v="644"/>
        <pc:sldMkLst>
          <pc:docMk/>
          <pc:sldMk cId="1792271877" sldId="1978"/>
        </pc:sldMkLst>
      </pc:sldChg>
      <pc:sldChg chg="add">
        <pc:chgData name="Vickers, Libby" userId="e250baef-1418-4325-b620-0f9540a0387b" providerId="ADAL" clId="{E11FA056-46A3-43C5-B6F8-38F1AB6D6DC7}" dt="2025-05-07T15:16:43.526" v="644"/>
        <pc:sldMkLst>
          <pc:docMk/>
          <pc:sldMk cId="566683171" sldId="1979"/>
        </pc:sldMkLst>
      </pc:sldChg>
      <pc:sldChg chg="add">
        <pc:chgData name="Vickers, Libby" userId="e250baef-1418-4325-b620-0f9540a0387b" providerId="ADAL" clId="{E11FA056-46A3-43C5-B6F8-38F1AB6D6DC7}" dt="2025-05-07T15:16:43.526" v="644"/>
        <pc:sldMkLst>
          <pc:docMk/>
          <pc:sldMk cId="1900576722" sldId="19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5699-1B8B-36D7-F9F0-2504413AE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A06AA-1364-0E40-4167-7C6187236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964CD-66E3-04E5-D0DE-C3B7A5731C2B}"/>
              </a:ext>
            </a:extLst>
          </p:cNvPr>
          <p:cNvSpPr>
            <a:spLocks noGrp="1"/>
          </p:cNvSpPr>
          <p:nvPr>
            <p:ph type="body" idx="1"/>
          </p:nvPr>
        </p:nvSpPr>
        <p:spPr/>
        <p:txBody>
          <a:bodyPr/>
          <a:lstStyle/>
          <a:p>
            <a:pPr marL="0" marR="0" lvl="0" indent="0" defTabSz="457200" eaLnBrk="1" fontAlgn="auto" latinLnBrk="0" hangingPunct="1">
              <a:lnSpc>
                <a:spcPct val="107000"/>
              </a:lnSpc>
              <a:spcBef>
                <a:spcPts val="0"/>
              </a:spcBef>
              <a:spcAft>
                <a:spcPts val="80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You can search a member by ID or name.  </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The scan member ID field is for detachments and large squadrons using bar code scanners.  This allows you to scan the barcode from the membership card to auto enter in the field. </a:t>
            </a:r>
            <a:r>
              <a:rPr lang="en-US" sz="2000" i="0" dirty="0">
                <a:effectLst/>
                <a:latin typeface="Segoe UI" panose="020B0502040204020203" pitchFamily="34" charset="0"/>
                <a:ea typeface="Calibri" panose="020F0502020204030204" pitchFamily="34" charset="0"/>
                <a:cs typeface="Times New Roman" panose="02020603050405020304" pitchFamily="18" charset="0"/>
              </a:rPr>
              <a:t>  </a:t>
            </a:r>
            <a:r>
              <a:rPr lang="en-US" sz="2000" dirty="0">
                <a:effectLst/>
                <a:latin typeface="Segoe UI" panose="020B0502040204020203" pitchFamily="34" charset="0"/>
              </a:rPr>
              <a:t>The 'Scan Member Id' box only applies to the current membership year and saves the record to the batch. </a:t>
            </a:r>
            <a:r>
              <a:rPr lang="en-US" sz="1400" i="0" dirty="0">
                <a:effectLst/>
                <a:latin typeface="Calibri" panose="020F0502020204030204" pitchFamily="34" charset="0"/>
                <a:cs typeface="Times New Roman" panose="02020603050405020304" pitchFamily="18" charset="0"/>
              </a:rPr>
              <a:t>  </a:t>
            </a:r>
            <a:r>
              <a:rPr lang="en-US" sz="2000" i="0" dirty="0">
                <a:effectLst/>
                <a:latin typeface="Segoe UI" panose="020B0502040204020203" pitchFamily="34" charset="0"/>
                <a:cs typeface="Times New Roman" panose="02020603050405020304" pitchFamily="18" charset="0"/>
              </a:rPr>
              <a:t>However, y</a:t>
            </a:r>
            <a:r>
              <a:rPr lang="en-US" sz="2000" dirty="0">
                <a:effectLst/>
                <a:latin typeface="Segoe UI" panose="020B0502040204020203" pitchFamily="34" charset="0"/>
              </a:rPr>
              <a:t>ou don't have to use a scanner to utilize the "Scan Member Id" box; you can just type the ID and hit enter and it will add the member to the transmittal</a:t>
            </a:r>
            <a:r>
              <a:rPr lang="en-US" sz="1400" dirty="0">
                <a:effectLst/>
                <a:latin typeface="Segoe UI" panose="020B0502040204020203" pitchFamily="34" charset="0"/>
              </a:rPr>
              <a:t>. </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find the member to renew, the member is either already paid, in a pending transmittal, transferred out of your squadron, or expired for greater than 2 years.  Tools available to determine the members status are located in Transmittal History, Current Roster, and Roster Updates.</a:t>
            </a:r>
          </a:p>
          <a:p>
            <a:endParaRPr lang="en-US" dirty="0"/>
          </a:p>
          <a:p>
            <a:endParaRPr lang="en-US" dirty="0"/>
          </a:p>
        </p:txBody>
      </p:sp>
      <p:sp>
        <p:nvSpPr>
          <p:cNvPr id="4" name="Slide Number Placeholder 3">
            <a:extLst>
              <a:ext uri="{FF2B5EF4-FFF2-40B4-BE49-F238E27FC236}">
                <a16:creationId xmlns:a16="http://schemas.microsoft.com/office/drawing/2014/main" id="{AEBA22E7-9AAB-F3B4-CB63-9F2BD92117FA}"/>
              </a:ext>
            </a:extLst>
          </p:cNvPr>
          <p:cNvSpPr>
            <a:spLocks noGrp="1"/>
          </p:cNvSpPr>
          <p:nvPr>
            <p:ph type="sldNum" sz="quarter" idx="5"/>
          </p:nvPr>
        </p:nvSpPr>
        <p:spPr/>
        <p:txBody>
          <a:bodyPr/>
          <a:lstStyle/>
          <a:p>
            <a:fld id="{DED9A413-938C-544F-8A29-8074E2BC8166}" type="slidenum">
              <a:rPr lang="en-US" smtClean="0"/>
              <a:t>10</a:t>
            </a:fld>
            <a:endParaRPr lang="en-US" dirty="0"/>
          </a:p>
        </p:txBody>
      </p:sp>
    </p:spTree>
    <p:extLst>
      <p:ext uri="{BB962C8B-B14F-4D97-AF65-F5344CB8AC3E}">
        <p14:creationId xmlns:p14="http://schemas.microsoft.com/office/powerpoint/2010/main" val="45787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1033-58CC-CA70-3D02-FC0FDD93C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F331F-C1A1-9D42-577F-450D324C9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D0F32-33E6-44EE-E3FD-16C869ABBE92}"/>
              </a:ext>
            </a:extLst>
          </p:cNvPr>
          <p:cNvSpPr>
            <a:spLocks noGrp="1"/>
          </p:cNvSpPr>
          <p:nvPr>
            <p:ph type="body" idx="1"/>
          </p:nvPr>
        </p:nvSpPr>
        <p:spPr/>
        <p:txBody>
          <a:bodyPr/>
          <a:lstStyle/>
          <a:p>
            <a:pPr marL="0" marR="0">
              <a:lnSpc>
                <a:spcPct val="107000"/>
              </a:lnSpc>
              <a:spcBef>
                <a:spcPts val="0"/>
              </a:spcBef>
              <a:spcAft>
                <a:spcPts val="800"/>
              </a:spcAft>
            </a:pPr>
            <a:r>
              <a:rPr lang="en-US" sz="1600" i="0" dirty="0">
                <a:effectLst/>
                <a:latin typeface="Calibri" panose="020F0502020204030204" pitchFamily="34" charset="0"/>
                <a:ea typeface="Calibri" panose="020F0502020204030204" pitchFamily="34" charset="0"/>
                <a:cs typeface="Times New Roman" panose="02020603050405020304" pitchFamily="18" charset="0"/>
              </a:rPr>
              <a:t>Always save your batch after adding records.  Saving the batch updates the status to Open.  Open batches must be finalized in 14 days, or it will be removed.  The batch will have to be re-entered.  </a:t>
            </a:r>
          </a:p>
          <a:p>
            <a:pPr marL="0" marR="0">
              <a:lnSpc>
                <a:spcPct val="107000"/>
              </a:lnSpc>
              <a:spcBef>
                <a:spcPts val="0"/>
              </a:spcBef>
              <a:spcAft>
                <a:spcPts val="800"/>
              </a:spcAft>
            </a:pP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i="0" dirty="0">
                <a:effectLst/>
                <a:latin typeface="Calibri" panose="020F0502020204030204" pitchFamily="34" charset="0"/>
                <a:ea typeface="Calibri" panose="020F0502020204030204" pitchFamily="34" charset="0"/>
                <a:cs typeface="Times New Roman" panose="02020603050405020304" pitchFamily="18" charset="0"/>
              </a:rPr>
              <a:t>The member’s current year renewal is checked, adding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the member to the batch.   If the member is paying past dues, check the boxes for the renewal year.  You can process more than one year renewal in the same batch.  The batch summary amount due calculates with each member added to the batch. The total amount due equals the department and national per capita only.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Continue renewing members using search to check the renewal year.  Save each entry as you go if not using scan member ID and when all names are added finalize the batch.    Exiting this area without saving the batch will result in having to re-enter any entries made.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a:p>
            <a:endParaRPr lang="en-US" dirty="0"/>
          </a:p>
        </p:txBody>
      </p:sp>
      <p:sp>
        <p:nvSpPr>
          <p:cNvPr id="4" name="Slide Number Placeholder 3">
            <a:extLst>
              <a:ext uri="{FF2B5EF4-FFF2-40B4-BE49-F238E27FC236}">
                <a16:creationId xmlns:a16="http://schemas.microsoft.com/office/drawing/2014/main" id="{08B72EC2-677B-096C-6183-94AC16176F02}"/>
              </a:ext>
            </a:extLst>
          </p:cNvPr>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20368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4151-0D26-3B79-3779-46CCDCA0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22E89-8F17-88FE-3A4D-DE54760B8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8ADC4-6E03-26BB-56A5-BE7507835AE2}"/>
              </a:ext>
            </a:extLst>
          </p:cNvPr>
          <p:cNvSpPr>
            <a:spLocks noGrp="1"/>
          </p:cNvSpPr>
          <p:nvPr>
            <p:ph type="body" idx="1"/>
          </p:nvPr>
        </p:nvSpPr>
        <p:spPr/>
        <p:txBody>
          <a:bodyPr/>
          <a:lstStyle/>
          <a:p>
            <a:pPr marL="0" marR="0">
              <a:lnSpc>
                <a:spcPct val="107000"/>
              </a:lnSpc>
              <a:spcBef>
                <a:spcPts val="0"/>
              </a:spcBef>
              <a:spcAft>
                <a:spcPts val="800"/>
              </a:spcAft>
            </a:pPr>
            <a:r>
              <a:rPr lang="en-US" sz="1600" i="0" dirty="0">
                <a:effectLst/>
                <a:latin typeface="Calibri" panose="020F0502020204030204" pitchFamily="34" charset="0"/>
                <a:ea typeface="Calibri" panose="020F0502020204030204" pitchFamily="34" charset="0"/>
                <a:cs typeface="Times New Roman" panose="02020603050405020304" pitchFamily="18" charset="0"/>
              </a:rPr>
              <a:t>To add a new member or transfer a member select the Add/Transfer Member button. &lt;1&gt;  Let’s add a new member to the squadron.</a:t>
            </a:r>
          </a:p>
          <a:p>
            <a:endParaRPr lang="en-US" sz="1600" i="0" dirty="0"/>
          </a:p>
          <a:p>
            <a:endParaRPr lang="en-US" dirty="0"/>
          </a:p>
        </p:txBody>
      </p:sp>
      <p:sp>
        <p:nvSpPr>
          <p:cNvPr id="4" name="Slide Number Placeholder 3">
            <a:extLst>
              <a:ext uri="{FF2B5EF4-FFF2-40B4-BE49-F238E27FC236}">
                <a16:creationId xmlns:a16="http://schemas.microsoft.com/office/drawing/2014/main" id="{A1BFCE01-B34B-B319-E2A6-09E23D9DA2C6}"/>
              </a:ext>
            </a:extLst>
          </p:cNvPr>
          <p:cNvSpPr>
            <a:spLocks noGrp="1"/>
          </p:cNvSpPr>
          <p:nvPr>
            <p:ph type="sldNum" sz="quarter" idx="5"/>
          </p:nvPr>
        </p:nvSpPr>
        <p:spPr/>
        <p:txBody>
          <a:bodyPr/>
          <a:lstStyle/>
          <a:p>
            <a:fld id="{DED9A413-938C-544F-8A29-8074E2BC8166}" type="slidenum">
              <a:rPr lang="en-US" smtClean="0"/>
              <a:t>12</a:t>
            </a:fld>
            <a:endParaRPr lang="en-US" dirty="0"/>
          </a:p>
        </p:txBody>
      </p:sp>
    </p:spTree>
    <p:extLst>
      <p:ext uri="{BB962C8B-B14F-4D97-AF65-F5344CB8AC3E}">
        <p14:creationId xmlns:p14="http://schemas.microsoft.com/office/powerpoint/2010/main" val="135014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4B99-3325-481C-1B33-A0D7AFABE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D226F-8B42-011B-464B-56D1F262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E9969-7630-A22B-53BA-11387058FE9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Select “new member – never been an American Legion or Sons of the American Legion member and click continue.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Enter the member’s information and Save.   Fields with an asterisk are required. To enter a foreign address, use the pulldown menu in country, to select country.  </a:t>
            </a:r>
          </a:p>
          <a:p>
            <a:endParaRPr lang="en-US" dirty="0"/>
          </a:p>
        </p:txBody>
      </p:sp>
      <p:sp>
        <p:nvSpPr>
          <p:cNvPr id="4" name="Slide Number Placeholder 3">
            <a:extLst>
              <a:ext uri="{FF2B5EF4-FFF2-40B4-BE49-F238E27FC236}">
                <a16:creationId xmlns:a16="http://schemas.microsoft.com/office/drawing/2014/main" id="{E46BEBE6-3D1F-5EC0-DF02-DDDCAF206F6E}"/>
              </a:ext>
            </a:extLst>
          </p:cNvPr>
          <p:cNvSpPr>
            <a:spLocks noGrp="1"/>
          </p:cNvSpPr>
          <p:nvPr>
            <p:ph type="sldNum" sz="quarter" idx="5"/>
          </p:nvPr>
        </p:nvSpPr>
        <p:spPr/>
        <p:txBody>
          <a:bodyPr/>
          <a:lstStyle/>
          <a:p>
            <a:fld id="{DED9A413-938C-544F-8A29-8074E2BC8166}" type="slidenum">
              <a:rPr lang="en-US" smtClean="0"/>
              <a:t>13</a:t>
            </a:fld>
            <a:endParaRPr lang="en-US" dirty="0"/>
          </a:p>
        </p:txBody>
      </p:sp>
    </p:spTree>
    <p:extLst>
      <p:ext uri="{BB962C8B-B14F-4D97-AF65-F5344CB8AC3E}">
        <p14:creationId xmlns:p14="http://schemas.microsoft.com/office/powerpoint/2010/main" val="130468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0F12-5BDA-63E7-4604-8A3FFE1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F15-BEBC-A9FA-5927-4C97513D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FFC4-75CB-28DB-F0F0-B3B39C9BF25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The new member is added to the list and the summary updates.  New members will appear on your member listing with 0 continuous years until the batch completes.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Save each entry to prevent losing members in the batch.   Always save the batch before exiting. </a:t>
            </a:r>
          </a:p>
          <a:p>
            <a:endParaRPr lang="en-US" dirty="0"/>
          </a:p>
        </p:txBody>
      </p:sp>
      <p:sp>
        <p:nvSpPr>
          <p:cNvPr id="4" name="Slide Number Placeholder 3">
            <a:extLst>
              <a:ext uri="{FF2B5EF4-FFF2-40B4-BE49-F238E27FC236}">
                <a16:creationId xmlns:a16="http://schemas.microsoft.com/office/drawing/2014/main" id="{7AE19B60-41EE-CDEE-C96A-9FE7D5A2FA7E}"/>
              </a:ext>
            </a:extLst>
          </p:cNvPr>
          <p:cNvSpPr>
            <a:spLocks noGrp="1"/>
          </p:cNvSpPr>
          <p:nvPr>
            <p:ph type="sldNum" sz="quarter" idx="5"/>
          </p:nvPr>
        </p:nvSpPr>
        <p:spPr/>
        <p:txBody>
          <a:bodyPr/>
          <a:lstStyle/>
          <a:p>
            <a:fld id="{DED9A413-938C-544F-8A29-8074E2BC8166}" type="slidenum">
              <a:rPr lang="en-US" smtClean="0"/>
              <a:t>14</a:t>
            </a:fld>
            <a:endParaRPr lang="en-US" dirty="0"/>
          </a:p>
        </p:txBody>
      </p:sp>
    </p:spTree>
    <p:extLst>
      <p:ext uri="{BB962C8B-B14F-4D97-AF65-F5344CB8AC3E}">
        <p14:creationId xmlns:p14="http://schemas.microsoft.com/office/powerpoint/2010/main" val="228155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E9612-CA71-115E-96AC-1D3AA5208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3C6A4-7D17-6153-0139-5A016CFB5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BD002-CB81-1F55-BD1F-08E50C884D6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receive a message when adding a new member  “A Customer exists with matching details with the member ID#” it is generally for the following reasons:</a:t>
            </a:r>
          </a:p>
          <a:p>
            <a:endParaRPr lang="en-US" dirty="0"/>
          </a:p>
          <a:p>
            <a:r>
              <a:rPr lang="en-US" dirty="0"/>
              <a:t>&lt;1&gt; The member is deeply expired, and no renewal order exists to fulfill,  &lt;2&gt; the new member created a myLegion account prior to joining, or &lt;3&gt; the new member has a  squadron membership.  If this message appears,  capture the ID number, click cancel to return to post transmittal, and process as current or former member.  </a:t>
            </a:r>
            <a:endParaRPr lang="en-US" i="0" dirty="0"/>
          </a:p>
          <a:p>
            <a:endParaRPr lang="en-US" dirty="0"/>
          </a:p>
        </p:txBody>
      </p:sp>
      <p:sp>
        <p:nvSpPr>
          <p:cNvPr id="4" name="Slide Number Placeholder 3">
            <a:extLst>
              <a:ext uri="{FF2B5EF4-FFF2-40B4-BE49-F238E27FC236}">
                <a16:creationId xmlns:a16="http://schemas.microsoft.com/office/drawing/2014/main" id="{26CDBE04-C68D-B974-1F0F-467CE98FD4FC}"/>
              </a:ext>
            </a:extLst>
          </p:cNvPr>
          <p:cNvSpPr>
            <a:spLocks noGrp="1"/>
          </p:cNvSpPr>
          <p:nvPr>
            <p:ph type="sldNum" sz="quarter" idx="5"/>
          </p:nvPr>
        </p:nvSpPr>
        <p:spPr/>
        <p:txBody>
          <a:bodyPr/>
          <a:lstStyle/>
          <a:p>
            <a:fld id="{DED9A413-938C-544F-8A29-8074E2BC8166}" type="slidenum">
              <a:rPr lang="en-US" smtClean="0"/>
              <a:t>15</a:t>
            </a:fld>
            <a:endParaRPr lang="en-US" dirty="0"/>
          </a:p>
        </p:txBody>
      </p:sp>
    </p:spTree>
    <p:extLst>
      <p:ext uri="{BB962C8B-B14F-4D97-AF65-F5344CB8AC3E}">
        <p14:creationId xmlns:p14="http://schemas.microsoft.com/office/powerpoint/2010/main" val="284434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0F12-5BDA-63E7-4604-8A3FFE1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F15-BEBC-A9FA-5927-4C97513D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FFC4-75CB-28DB-F0F0-B3B39C9BF25D}"/>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next transaction available using online membership processing is transferring members into </a:t>
            </a:r>
            <a:r>
              <a:rPr lang="en-US" sz="2400" i="0">
                <a:effectLst/>
                <a:latin typeface="Calibri" panose="020F0502020204030204" pitchFamily="34" charset="0"/>
                <a:ea typeface="Calibri" panose="020F0502020204030204" pitchFamily="34" charset="0"/>
                <a:cs typeface="Times New Roman" panose="02020603050405020304" pitchFamily="18" charset="0"/>
              </a:rPr>
              <a:t>your squadron.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Only members that are renewing dues can be transferred online.  To transfer paid members, complete a Member Data Form and send to your department.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To transfer a renewing member, select Add/Transfer Member.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AE19B60-41EE-CDEE-C96A-9FE7D5A2FA7E}"/>
              </a:ext>
            </a:extLst>
          </p:cNvPr>
          <p:cNvSpPr>
            <a:spLocks noGrp="1"/>
          </p:cNvSpPr>
          <p:nvPr>
            <p:ph type="sldNum" sz="quarter" idx="5"/>
          </p:nvPr>
        </p:nvSpPr>
        <p:spPr/>
        <p:txBody>
          <a:bodyPr/>
          <a:lstStyle/>
          <a:p>
            <a:fld id="{DED9A413-938C-544F-8A29-8074E2BC8166}" type="slidenum">
              <a:rPr lang="en-US" smtClean="0"/>
              <a:t>16</a:t>
            </a:fld>
            <a:endParaRPr lang="en-US" dirty="0"/>
          </a:p>
        </p:txBody>
      </p:sp>
    </p:spTree>
    <p:extLst>
      <p:ext uri="{BB962C8B-B14F-4D97-AF65-F5344CB8AC3E}">
        <p14:creationId xmlns:p14="http://schemas.microsoft.com/office/powerpoint/2010/main" val="190512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1F17-711F-7082-A0AD-C09B44C7B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4A9E-FE1A-3672-2F4A-2BEABC6F9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C878E-DDC3-4761-502D-BAD9CFA7DEDA}"/>
              </a:ext>
            </a:extLst>
          </p:cNvPr>
          <p:cNvSpPr>
            <a:spLocks noGrp="1"/>
          </p:cNvSpPr>
          <p:nvPr>
            <p:ph type="body" idx="1"/>
          </p:nvPr>
        </p:nvSpPr>
        <p:spPr/>
        <p:txBody>
          <a:bodyPr/>
          <a:lstStyle/>
          <a:p>
            <a:r>
              <a:rPr lang="en-US" dirty="0"/>
              <a:t>Select current or former member and continue.  &lt;1&gt; </a:t>
            </a:r>
            <a:r>
              <a:rPr lang="en-US" i="0" dirty="0"/>
              <a:t>Enter the member ID# and last name and continue.   &lt;2&gt;</a:t>
            </a:r>
          </a:p>
          <a:p>
            <a:endParaRPr lang="en-US" i="0" dirty="0"/>
          </a:p>
          <a:p>
            <a:r>
              <a:rPr lang="en-US" i="0" dirty="0"/>
              <a:t>Update any information needed and add any required data.  Click Save to add the member to the batch.</a:t>
            </a:r>
            <a:endParaRPr lang="en-US" i="1"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a:p>
            <a:endParaRPr lang="en-US" dirty="0"/>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B7A2E4-3FA6-C8A3-2DD1-CDCDA3435554}"/>
              </a:ext>
            </a:extLst>
          </p:cNvPr>
          <p:cNvSpPr>
            <a:spLocks noGrp="1"/>
          </p:cNvSpPr>
          <p:nvPr>
            <p:ph type="sldNum" sz="quarter" idx="5"/>
          </p:nvPr>
        </p:nvSpPr>
        <p:spPr/>
        <p:txBody>
          <a:bodyPr/>
          <a:lstStyle/>
          <a:p>
            <a:fld id="{DED9A413-938C-544F-8A29-8074E2BC8166}" type="slidenum">
              <a:rPr lang="en-US" smtClean="0"/>
              <a:t>17</a:t>
            </a:fld>
            <a:endParaRPr lang="en-US" dirty="0"/>
          </a:p>
        </p:txBody>
      </p:sp>
    </p:spTree>
    <p:extLst>
      <p:ext uri="{BB962C8B-B14F-4D97-AF65-F5344CB8AC3E}">
        <p14:creationId xmlns:p14="http://schemas.microsoft.com/office/powerpoint/2010/main" val="428271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6B7E-316C-DA19-C9BF-C544E20C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158AD-27D8-057C-7BA5-2A45E8D30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9F2D5-2C44-BB38-3E82-C9326E29AE78}"/>
              </a:ext>
            </a:extLst>
          </p:cNvPr>
          <p:cNvSpPr>
            <a:spLocks noGrp="1"/>
          </p:cNvSpPr>
          <p:nvPr>
            <p:ph type="body" idx="1"/>
          </p:nvPr>
        </p:nvSpPr>
        <p:spPr/>
        <p:txBody>
          <a:bodyPr/>
          <a:lstStyle/>
          <a:p>
            <a:r>
              <a:rPr lang="en-US" sz="2400" i="0" dirty="0"/>
              <a:t>The Summary recalculates with the total amount due. The amount due equals detachment plus national per capita.  </a:t>
            </a:r>
          </a:p>
          <a:p>
            <a:endParaRPr lang="en-US" sz="2400" i="0" dirty="0"/>
          </a:p>
          <a:p>
            <a:r>
              <a:rPr lang="en-US" sz="2400" i="0" dirty="0"/>
              <a:t>To remove members from the transmittal, uncheck the box next to the name and the  summary will recalculate.  To delete the whole transmittal, select “Delete Transmittal”. &lt;1&gt;</a:t>
            </a:r>
          </a:p>
          <a:p>
            <a:endParaRPr lang="en-US" sz="2400" i="0" dirty="0"/>
          </a:p>
        </p:txBody>
      </p:sp>
      <p:sp>
        <p:nvSpPr>
          <p:cNvPr id="4" name="Slide Number Placeholder 3">
            <a:extLst>
              <a:ext uri="{FF2B5EF4-FFF2-40B4-BE49-F238E27FC236}">
                <a16:creationId xmlns:a16="http://schemas.microsoft.com/office/drawing/2014/main" id="{06D2FED0-5568-F32A-CA3C-37E60A0253BA}"/>
              </a:ext>
            </a:extLst>
          </p:cNvPr>
          <p:cNvSpPr>
            <a:spLocks noGrp="1"/>
          </p:cNvSpPr>
          <p:nvPr>
            <p:ph type="sldNum" sz="quarter" idx="5"/>
          </p:nvPr>
        </p:nvSpPr>
        <p:spPr/>
        <p:txBody>
          <a:bodyPr/>
          <a:lstStyle/>
          <a:p>
            <a:fld id="{DED9A413-938C-544F-8A29-8074E2BC8166}" type="slidenum">
              <a:rPr lang="en-US" smtClean="0"/>
              <a:t>18</a:t>
            </a:fld>
            <a:endParaRPr lang="en-US" dirty="0"/>
          </a:p>
        </p:txBody>
      </p:sp>
    </p:spTree>
    <p:extLst>
      <p:ext uri="{BB962C8B-B14F-4D97-AF65-F5344CB8AC3E}">
        <p14:creationId xmlns:p14="http://schemas.microsoft.com/office/powerpoint/2010/main" val="363561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26CB-2FB2-7D62-3949-22288E2BE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707FF-D4D9-D4DC-24DF-4C5438386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418FA-4C03-5714-FC26-93078C2CFFBC}"/>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After all records are entered you can view the batch by clicking “List Selected”.  The Finalize button directs you to the same page.  Payment information will be entered during finalization if not already stored.  </a:t>
            </a:r>
          </a:p>
          <a:p>
            <a:endParaRPr lang="en-US" sz="2400" i="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Open batches must be finalized within 14-days or automatically be removed.  The members will have to be re-entered.</a:t>
            </a:r>
          </a:p>
          <a:p>
            <a:endParaRPr lang="en-US" sz="2400" i="0" dirty="0"/>
          </a:p>
        </p:txBody>
      </p:sp>
      <p:sp>
        <p:nvSpPr>
          <p:cNvPr id="4" name="Slide Number Placeholder 3">
            <a:extLst>
              <a:ext uri="{FF2B5EF4-FFF2-40B4-BE49-F238E27FC236}">
                <a16:creationId xmlns:a16="http://schemas.microsoft.com/office/drawing/2014/main" id="{41310F69-F9DC-79E1-2B2B-B127867833CD}"/>
              </a:ext>
            </a:extLst>
          </p:cNvPr>
          <p:cNvSpPr>
            <a:spLocks noGrp="1"/>
          </p:cNvSpPr>
          <p:nvPr>
            <p:ph type="sldNum" sz="quarter" idx="5"/>
          </p:nvPr>
        </p:nvSpPr>
        <p:spPr/>
        <p:txBody>
          <a:bodyPr/>
          <a:lstStyle/>
          <a:p>
            <a:fld id="{DED9A413-938C-544F-8A29-8074E2BC8166}" type="slidenum">
              <a:rPr lang="en-US" smtClean="0"/>
              <a:t>19</a:t>
            </a:fld>
            <a:endParaRPr lang="en-US" dirty="0"/>
          </a:p>
        </p:txBody>
      </p:sp>
    </p:spTree>
    <p:extLst>
      <p:ext uri="{BB962C8B-B14F-4D97-AF65-F5344CB8AC3E}">
        <p14:creationId xmlns:p14="http://schemas.microsoft.com/office/powerpoint/2010/main" val="329137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Important information to know about online membership processing.</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Payment information is entered when finalizing the first transmittal and stored for future batches.  A second transmittal cannot be finalized until the first completes.  This hold is to ensure payment information is stored correctly and to prevent multiple declines.  Attempting to finalize a transmittal prior to the first one completing will result in an error message.  This hold is activated each time new bank information is entered.</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Open batches are to be finalized within 14 days.  Reminders to submit are emailed to adjutants and are deleted if no action is taken.  All members in the transmittal will have to be re-entered in a new batch.</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&lt;2&gt;  Pending transmittals in process must complete before any adjustments can be made.  Renewing a member for the incorrect membership year or any other adjustments are to be reported to your department. </a:t>
            </a:r>
          </a:p>
        </p:txBody>
      </p:sp>
    </p:spTree>
    <p:extLst>
      <p:ext uri="{BB962C8B-B14F-4D97-AF65-F5344CB8AC3E}">
        <p14:creationId xmlns:p14="http://schemas.microsoft.com/office/powerpoint/2010/main" val="277403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0C42-EEAE-9381-B957-81D747E68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DA350-49DA-A223-E619-3410E21C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3C745-9D7C-70E8-0522-A82B19C16CD6}"/>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Selecting view list or finalize displays the members in the batch and the total amount due .  Click finalize to continue or Go Back to return to transmittal list.  </a:t>
            </a:r>
          </a:p>
          <a:p>
            <a:endParaRPr lang="en-US" dirty="0"/>
          </a:p>
        </p:txBody>
      </p:sp>
      <p:sp>
        <p:nvSpPr>
          <p:cNvPr id="4" name="Slide Number Placeholder 3">
            <a:extLst>
              <a:ext uri="{FF2B5EF4-FFF2-40B4-BE49-F238E27FC236}">
                <a16:creationId xmlns:a16="http://schemas.microsoft.com/office/drawing/2014/main" id="{3415840D-4A70-C020-0082-A06CEA9D363B}"/>
              </a:ext>
            </a:extLst>
          </p:cNvPr>
          <p:cNvSpPr>
            <a:spLocks noGrp="1"/>
          </p:cNvSpPr>
          <p:nvPr>
            <p:ph type="sldNum" sz="quarter" idx="5"/>
          </p:nvPr>
        </p:nvSpPr>
        <p:spPr/>
        <p:txBody>
          <a:bodyPr/>
          <a:lstStyle/>
          <a:p>
            <a:fld id="{DED9A413-938C-544F-8A29-8074E2BC8166}" type="slidenum">
              <a:rPr lang="en-US" smtClean="0"/>
              <a:t>20</a:t>
            </a:fld>
            <a:endParaRPr lang="en-US" dirty="0"/>
          </a:p>
        </p:txBody>
      </p:sp>
    </p:spTree>
    <p:extLst>
      <p:ext uri="{BB962C8B-B14F-4D97-AF65-F5344CB8AC3E}">
        <p14:creationId xmlns:p14="http://schemas.microsoft.com/office/powerpoint/2010/main" val="245538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559D-F5EB-C4DB-2C10-05B27B4D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3B62-F855-74E6-7669-CDBE12140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63D7A-1941-B600-D2B6-47C5F16E7E69}"/>
              </a:ext>
            </a:extLst>
          </p:cNvPr>
          <p:cNvSpPr>
            <a:spLocks noGrp="1"/>
          </p:cNvSpPr>
          <p:nvPr>
            <p:ph type="body" idx="1"/>
          </p:nvPr>
        </p:nvSpPr>
        <p:spPr/>
        <p:txBody>
          <a:bodyPr/>
          <a:lstStyle/>
          <a:p>
            <a:r>
              <a:rPr lang="en-US" i="0" dirty="0"/>
              <a:t>Payment information must be entered when finalizing your first transmittal.  Enter the routing and bank account information.  The Account Holder’s name is the name of the post or squadron bank account.  When entering, use a specific description instead of a generic name as in American Legion Post 1. </a:t>
            </a: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SzPts val="1000"/>
              <a:buFont typeface="Symbol" panose="05050102010706020507" pitchFamily="18" charset="2"/>
              <a:buNone/>
              <a:tabLst>
                <a:tab pos="457200" algn="l"/>
              </a:tabLst>
            </a:pPr>
            <a:r>
              <a:rPr lang="en-US" sz="3600" i="0" dirty="0"/>
              <a:t>&lt;1&gt;  </a:t>
            </a: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The easiest place to find your bank’s routing number is to look at your paper checks. The check will typically have the 9-digit routing number down on the bottom left of the check.  All routing numbers are 9 digits.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a:lnSpc>
                <a:spcPts val="1650"/>
              </a:lnSpc>
              <a:spcBef>
                <a:spcPts val="0"/>
              </a:spcBef>
              <a:spcAft>
                <a:spcPts val="0"/>
              </a:spcAft>
            </a:pP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36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i="0" dirty="0"/>
              <a:t>Foreign posts and squadrons can process membership with a credit card.  Online membership processing is designed for payment to be processed with a post or squadron account and not with individual credit cards.  </a:t>
            </a:r>
          </a:p>
          <a:p>
            <a:endParaRPr lang="en-US" i="0" dirty="0"/>
          </a:p>
          <a:p>
            <a:r>
              <a:rPr lang="en-US" i="0" dirty="0"/>
              <a:t>The only payment method for US posts is </a:t>
            </a:r>
            <a:r>
              <a:rPr lang="en-US" i="0" dirty="0" err="1"/>
              <a:t>eCheck</a:t>
            </a:r>
            <a:r>
              <a:rPr lang="en-US" i="0" dirty="0"/>
              <a:t>.  Enter the bank account information, authorize the one-time charge by clicking the checkbox and Pay Now.</a:t>
            </a:r>
          </a:p>
          <a:p>
            <a:endParaRPr lang="en-US" i="0" dirty="0"/>
          </a:p>
          <a:p>
            <a:r>
              <a:rPr lang="en-US" i="0" dirty="0"/>
              <a:t>This information will be stored for future transmittals.  Entering new payment information holds future transmittal from finalizing until the first transmittal completes.  This is to ensure all subsequent transmittals have valid bank information.</a:t>
            </a:r>
          </a:p>
          <a:p>
            <a:endParaRPr lang="en-US" i="0" dirty="0"/>
          </a:p>
          <a:p>
            <a:r>
              <a:rPr lang="en-US" i="0" dirty="0"/>
              <a:t>Account information is stored for following transmittals.  Finalizing the next batch opens a window with stored account information. &lt;2&gt; Click the authorization box and click Pay Now.</a:t>
            </a:r>
          </a:p>
          <a:p>
            <a:endParaRPr lang="en-US" i="0" dirty="0"/>
          </a:p>
          <a:p>
            <a:r>
              <a:rPr lang="en-US" i="0" dirty="0"/>
              <a:t>If you receive an error when entering payment information, contact your financial institution to verify ACH payment account information.</a:t>
            </a:r>
          </a:p>
          <a:p>
            <a:endParaRPr lang="en-US" i="1" dirty="0"/>
          </a:p>
          <a:p>
            <a:endParaRPr lang="en-US" dirty="0"/>
          </a:p>
        </p:txBody>
      </p:sp>
      <p:sp>
        <p:nvSpPr>
          <p:cNvPr id="4" name="Slide Number Placeholder 3">
            <a:extLst>
              <a:ext uri="{FF2B5EF4-FFF2-40B4-BE49-F238E27FC236}">
                <a16:creationId xmlns:a16="http://schemas.microsoft.com/office/drawing/2014/main" id="{79C6E26F-E4A3-8A71-3A8C-F6416622FDCE}"/>
              </a:ext>
            </a:extLst>
          </p:cNvPr>
          <p:cNvSpPr>
            <a:spLocks noGrp="1"/>
          </p:cNvSpPr>
          <p:nvPr>
            <p:ph type="sldNum" sz="quarter" idx="5"/>
          </p:nvPr>
        </p:nvSpPr>
        <p:spPr/>
        <p:txBody>
          <a:bodyPr/>
          <a:lstStyle/>
          <a:p>
            <a:fld id="{DED9A413-938C-544F-8A29-8074E2BC8166}" type="slidenum">
              <a:rPr lang="en-US" smtClean="0"/>
              <a:t>21</a:t>
            </a:fld>
            <a:endParaRPr lang="en-US" dirty="0"/>
          </a:p>
        </p:txBody>
      </p:sp>
    </p:spTree>
    <p:extLst>
      <p:ext uri="{BB962C8B-B14F-4D97-AF65-F5344CB8AC3E}">
        <p14:creationId xmlns:p14="http://schemas.microsoft.com/office/powerpoint/2010/main" val="2899891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A17F-6977-3BD8-2DE9-191A8CD5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29042-55F8-3ADD-36D8-33C98A7D8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A9840-6C89-669D-735E-7C572419D438}"/>
              </a:ext>
            </a:extLst>
          </p:cNvPr>
          <p:cNvSpPr>
            <a:spLocks noGrp="1"/>
          </p:cNvSpPr>
          <p:nvPr>
            <p:ph type="body" idx="1"/>
          </p:nvPr>
        </p:nvSpPr>
        <p:spPr/>
        <p:txBody>
          <a:bodyPr/>
          <a:lstStyle/>
          <a:p>
            <a:pPr marL="0" marR="0">
              <a:spcBef>
                <a:spcPts val="0"/>
              </a:spcBef>
              <a:spcAft>
                <a:spcPts val="0"/>
              </a:spcAft>
            </a:pPr>
            <a:r>
              <a:rPr lang="en-US" i="0" dirty="0"/>
              <a:t>Finalization of a transmittal produces a receipt number.  This is notification the transmittal has been received and is in process</a:t>
            </a:r>
            <a:r>
              <a:rPr lang="en-US" b="0" i="0" dirty="0"/>
              <a:t>.  While in pending status, c</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ounts are added to the National Target Date membership reports and are immediately available for Departments to add to their membership reports.  Members do not receive renewal notices and it prevents them from renewing online that creates duplicate payments.</a:t>
            </a:r>
            <a:endParaRPr lang="en-US" b="0" i="0" dirty="0"/>
          </a:p>
          <a:p>
            <a:endParaRPr lang="en-US" i="1" dirty="0"/>
          </a:p>
          <a:p>
            <a:r>
              <a:rPr lang="en-US" i="0" dirty="0"/>
              <a:t>To view the transmittal summary, and print the receipt, click  Print Transmittal Summary.</a:t>
            </a:r>
          </a:p>
          <a:p>
            <a:endParaRPr lang="en-US" b="1" i="0" dirty="0"/>
          </a:p>
          <a:p>
            <a:endParaRPr lang="en-US" dirty="0"/>
          </a:p>
          <a:p>
            <a:endParaRPr lang="en-US" dirty="0"/>
          </a:p>
        </p:txBody>
      </p:sp>
      <p:sp>
        <p:nvSpPr>
          <p:cNvPr id="4" name="Slide Number Placeholder 3">
            <a:extLst>
              <a:ext uri="{FF2B5EF4-FFF2-40B4-BE49-F238E27FC236}">
                <a16:creationId xmlns:a16="http://schemas.microsoft.com/office/drawing/2014/main" id="{FFEEC319-C5E8-5164-DB5F-729F60961E04}"/>
              </a:ext>
            </a:extLst>
          </p:cNvPr>
          <p:cNvSpPr>
            <a:spLocks noGrp="1"/>
          </p:cNvSpPr>
          <p:nvPr>
            <p:ph type="sldNum" sz="quarter" idx="5"/>
          </p:nvPr>
        </p:nvSpPr>
        <p:spPr/>
        <p:txBody>
          <a:bodyPr/>
          <a:lstStyle/>
          <a:p>
            <a:fld id="{DED9A413-938C-544F-8A29-8074E2BC8166}" type="slidenum">
              <a:rPr lang="en-US" smtClean="0"/>
              <a:t>22</a:t>
            </a:fld>
            <a:endParaRPr lang="en-US" dirty="0"/>
          </a:p>
        </p:txBody>
      </p:sp>
    </p:spTree>
    <p:extLst>
      <p:ext uri="{BB962C8B-B14F-4D97-AF65-F5344CB8AC3E}">
        <p14:creationId xmlns:p14="http://schemas.microsoft.com/office/powerpoint/2010/main" val="288352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A4C8-2428-5D94-CF4E-12A94A451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B0510-2A87-B6B2-5493-4B3A26B67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74F92-E566-345F-7981-C5983854C1E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receipt opens in another tab to print or Save this document for your records.  This information is also available in your transmittal </a:t>
            </a:r>
            <a:r>
              <a:rPr lang="en-US" b="0" i="0" dirty="0"/>
              <a:t>history.</a:t>
            </a:r>
            <a:endParaRPr lang="en-US" b="1" i="0" dirty="0"/>
          </a:p>
          <a:p>
            <a:endParaRPr lang="en-US" dirty="0"/>
          </a:p>
        </p:txBody>
      </p:sp>
      <p:sp>
        <p:nvSpPr>
          <p:cNvPr id="4" name="Slide Number Placeholder 3">
            <a:extLst>
              <a:ext uri="{FF2B5EF4-FFF2-40B4-BE49-F238E27FC236}">
                <a16:creationId xmlns:a16="http://schemas.microsoft.com/office/drawing/2014/main" id="{C6D107F9-13A3-F7E7-213B-D5D7E4073C36}"/>
              </a:ext>
            </a:extLst>
          </p:cNvPr>
          <p:cNvSpPr>
            <a:spLocks noGrp="1"/>
          </p:cNvSpPr>
          <p:nvPr>
            <p:ph type="sldNum" sz="quarter" idx="5"/>
          </p:nvPr>
        </p:nvSpPr>
        <p:spPr/>
        <p:txBody>
          <a:bodyPr/>
          <a:lstStyle/>
          <a:p>
            <a:fld id="{DED9A413-938C-544F-8A29-8074E2BC8166}" type="slidenum">
              <a:rPr lang="en-US" smtClean="0"/>
              <a:t>23</a:t>
            </a:fld>
            <a:endParaRPr lang="en-US" dirty="0"/>
          </a:p>
        </p:txBody>
      </p:sp>
    </p:spTree>
    <p:extLst>
      <p:ext uri="{BB962C8B-B14F-4D97-AF65-F5344CB8AC3E}">
        <p14:creationId xmlns:p14="http://schemas.microsoft.com/office/powerpoint/2010/main" val="128022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BE9F-84FD-D8E4-D502-1DB993FA7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25BE7-F964-C222-9003-8167904EE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5FC25-F04A-E03C-7CA8-98E219547CFB}"/>
              </a:ext>
            </a:extLst>
          </p:cNvPr>
          <p:cNvSpPr>
            <a:spLocks noGrp="1"/>
          </p:cNvSpPr>
          <p:nvPr>
            <p:ph type="body" idx="1"/>
          </p:nvPr>
        </p:nvSpPr>
        <p:spPr/>
        <p:txBody>
          <a:bodyPr/>
          <a:lstStyle/>
          <a:p>
            <a:r>
              <a:rPr lang="en-US" i="0" dirty="0"/>
              <a:t>Return to your group profile to view transmittal status and history.  Go back to My Account &gt; My Groups.</a:t>
            </a:r>
          </a:p>
        </p:txBody>
      </p:sp>
      <p:sp>
        <p:nvSpPr>
          <p:cNvPr id="4" name="Slide Number Placeholder 3">
            <a:extLst>
              <a:ext uri="{FF2B5EF4-FFF2-40B4-BE49-F238E27FC236}">
                <a16:creationId xmlns:a16="http://schemas.microsoft.com/office/drawing/2014/main" id="{CC8736BF-3BF2-FB48-2011-73AAEAC6FDEC}"/>
              </a:ext>
            </a:extLst>
          </p:cNvPr>
          <p:cNvSpPr>
            <a:spLocks noGrp="1"/>
          </p:cNvSpPr>
          <p:nvPr>
            <p:ph type="sldNum" sz="quarter" idx="5"/>
          </p:nvPr>
        </p:nvSpPr>
        <p:spPr/>
        <p:txBody>
          <a:bodyPr/>
          <a:lstStyle/>
          <a:p>
            <a:fld id="{DED9A413-938C-544F-8A29-8074E2BC8166}" type="slidenum">
              <a:rPr lang="en-US" smtClean="0"/>
              <a:t>24</a:t>
            </a:fld>
            <a:endParaRPr lang="en-US" dirty="0"/>
          </a:p>
        </p:txBody>
      </p:sp>
    </p:spTree>
    <p:extLst>
      <p:ext uri="{BB962C8B-B14F-4D97-AF65-F5344CB8AC3E}">
        <p14:creationId xmlns:p14="http://schemas.microsoft.com/office/powerpoint/2010/main" val="481115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Transmittal History to review pending and completed batches.  Transmittal history includes reference number, membership year, status, actual number of members submitted and total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1307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6B0C-5374-4BDE-261A-868B79A10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22CB2-2DA7-54C6-4001-320CB3AEF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0140A-FF91-65D7-45B1-2CD3C15090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Range search field, you can alter the history displayed. Custom range pulls up date fields to set the range of history.  Online transmittal history is only available from April 1, 2021 to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on the transmittal number opens details including members in the batch, amount and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53781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27</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28</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0" i="0" dirty="0">
                <a:effectLst/>
                <a:latin typeface="Calibri" panose="020F0502020204030204" pitchFamily="34" charset="0"/>
                <a:ea typeface="Calibri" panose="020F0502020204030204" pitchFamily="34" charset="0"/>
                <a:cs typeface="Times New Roman" panose="02020603050405020304" pitchFamily="18" charset="0"/>
              </a:rPr>
              <a:t>Current processing time is 10-12 days.  Member records are updated when the batch is posted.  Review transmittal history to view batch status.</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&lt;1&gt; There is a $10,000 batch limit.  Amounts higher than that should be broken down to separate transmittals that meet the limit.</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&lt;2&gt; Stored bank information can be updated when finalizing a transmittal. </a:t>
            </a:r>
            <a:r>
              <a:rPr lang="en-US" sz="2800" dirty="0"/>
              <a:t>On the payment window, select “Update Account Information”.</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75924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7582-61E5-B41C-D5A7-715F534C3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70BCD-8ECE-7B12-C0C3-B08C0A3A6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6ACF2-699A-2D32-7D9F-438B007E1714}"/>
              </a:ext>
            </a:extLst>
          </p:cNvPr>
          <p:cNvSpPr>
            <a:spLocks noGrp="1"/>
          </p:cNvSpPr>
          <p:nvPr>
            <p:ph type="body" idx="1"/>
          </p:nvPr>
        </p:nvSpPr>
        <p:spPr/>
        <p:txBody>
          <a:bodyPr/>
          <a:lstStyle/>
          <a:p>
            <a:pPr marL="0" indent="0">
              <a:buFont typeface="Wingdings" panose="05000000000000000000" pitchFamily="2" charset="2"/>
              <a:buNone/>
            </a:pPr>
            <a:r>
              <a:rPr lang="en-US" sz="3600" dirty="0"/>
              <a:t>Declined batches can be resubmitted.  Contact myLegion support for questions regarding declined batches.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8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i="0" dirty="0">
                <a:effectLst/>
                <a:latin typeface="Calibri" panose="020F0502020204030204" pitchFamily="34" charset="0"/>
                <a:cs typeface="Times New Roman" panose="02020603050405020304" pitchFamily="18" charset="0"/>
              </a:rPr>
              <a:t>&lt;1&gt; Online membership processing is available for posts, squadrons, detachments and departments.  Distirct and County groups do not have this feature.</a:t>
            </a:r>
            <a:endParaRPr lang="en-US" sz="2800" i="0" dirty="0"/>
          </a:p>
          <a:p>
            <a:endParaRPr lang="en-US" sz="2800" dirty="0"/>
          </a:p>
          <a:p>
            <a:pPr marL="0" marR="0" lvl="0" indent="0" algn="l" defTabSz="457200" rtl="0" eaLnBrk="1" fontAlgn="auto" latinLnBrk="0" hangingPunct="1">
              <a:lnSpc>
                <a:spcPct val="117999"/>
              </a:lnSpc>
              <a:spcBef>
                <a:spcPts val="0"/>
              </a:spcBef>
              <a:spcAft>
                <a:spcPts val="0"/>
              </a:spcAft>
              <a:buClrTx/>
              <a:buSzTx/>
              <a:buFont typeface="Wingdings" panose="05000000000000000000" pitchFamily="2" charset="2"/>
              <a:buNone/>
              <a:tabLst/>
              <a:defRPr/>
            </a:pPr>
            <a:endParaRPr lang="en-US" sz="2800" dirty="0"/>
          </a:p>
        </p:txBody>
      </p:sp>
    </p:spTree>
    <p:extLst>
      <p:ext uri="{BB962C8B-B14F-4D97-AF65-F5344CB8AC3E}">
        <p14:creationId xmlns:p14="http://schemas.microsoft.com/office/powerpoint/2010/main" val="257874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Create a transmittal by going to Process Membership.  You can also access membership processing through View Members. Either option opens the Members window.</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In this example, we will add and finalize a squadron transmittal.  The squadron is selected in group menu, click Process Membership.    </a:t>
            </a: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56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members window allows you to search and view members.   The list includes all members, active and deceased with a last paid years for current and expired members.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6</a:t>
            </a:fld>
            <a:endParaRPr lang="en-US" dirty="0"/>
          </a:p>
        </p:txBody>
      </p:sp>
    </p:spTree>
    <p:extLst>
      <p:ext uri="{BB962C8B-B14F-4D97-AF65-F5344CB8AC3E}">
        <p14:creationId xmlns:p14="http://schemas.microsoft.com/office/powerpoint/2010/main" val="413561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94DB-0279-9939-B93C-3016830F5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828AF-6B0A-427F-C50A-4EF9755A6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FC5EE-1662-5D53-DF1B-6DFE751D5AB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Notice in this listing displays the Paid Through Year.  Members paid for the current membership year are not eligible for renewal and will not be in renewal list.  To begin a transmittal, click “Add/Modify Transmittal”.  &lt;1&gt;</a:t>
            </a:r>
          </a:p>
          <a:p>
            <a:endParaRPr lang="en-US" dirty="0"/>
          </a:p>
        </p:txBody>
      </p:sp>
      <p:sp>
        <p:nvSpPr>
          <p:cNvPr id="4" name="Slide Number Placeholder 3">
            <a:extLst>
              <a:ext uri="{FF2B5EF4-FFF2-40B4-BE49-F238E27FC236}">
                <a16:creationId xmlns:a16="http://schemas.microsoft.com/office/drawing/2014/main" id="{781B6D49-3105-BB9E-77EA-F17A2C4B401B}"/>
              </a:ext>
            </a:extLst>
          </p:cNvPr>
          <p:cNvSpPr>
            <a:spLocks noGrp="1"/>
          </p:cNvSpPr>
          <p:nvPr>
            <p:ph type="sldNum" sz="quarter" idx="5"/>
          </p:nvPr>
        </p:nvSpPr>
        <p:spPr/>
        <p:txBody>
          <a:bodyPr/>
          <a:lstStyle/>
          <a:p>
            <a:fld id="{DED9A413-938C-544F-8A29-8074E2BC8166}" type="slidenum">
              <a:rPr lang="en-US" smtClean="0"/>
              <a:t>7</a:t>
            </a:fld>
            <a:endParaRPr lang="en-US" dirty="0"/>
          </a:p>
        </p:txBody>
      </p:sp>
    </p:spTree>
    <p:extLst>
      <p:ext uri="{BB962C8B-B14F-4D97-AF65-F5344CB8AC3E}">
        <p14:creationId xmlns:p14="http://schemas.microsoft.com/office/powerpoint/2010/main" val="370966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5738-5793-5EF7-4308-CB77DDEA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6669-8DAA-31EF-15A2-DC00660FD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7ACB7-6FCC-0FCE-81E8-B7F246A82A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squadron transmittal page open to begin adding members to the batch.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The transmittal summary includes transmittal status, number of cards, and per capita allocations.  Total amount includes national and detachment only.  These amounts do not display until a member is added to the batch,  The summary area recalculates with each entry.</a:t>
            </a:r>
          </a:p>
          <a:p>
            <a:endParaRPr lang="en-US" i="0" dirty="0"/>
          </a:p>
          <a:p>
            <a:endParaRPr lang="en-US" dirty="0"/>
          </a:p>
        </p:txBody>
      </p:sp>
      <p:sp>
        <p:nvSpPr>
          <p:cNvPr id="4" name="Slide Number Placeholder 3">
            <a:extLst>
              <a:ext uri="{FF2B5EF4-FFF2-40B4-BE49-F238E27FC236}">
                <a16:creationId xmlns:a16="http://schemas.microsoft.com/office/drawing/2014/main" id="{3DB331A0-C6E0-031A-A6E7-D1D1C4E3D9B4}"/>
              </a:ext>
            </a:extLst>
          </p:cNvPr>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259802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ECE99-4541-5F8F-4D67-18D2A7C43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538B-3519-0561-8AF5-3665F0D8E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AE5EE-BCC0-5919-0BB3-DFE39ECAB3ED}"/>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listing in transmittal only displays names of members eligible for renewal.  &lt;1&gt; Members with more than one eligible renewal year will have a line for each eligible renewal year as in Sample </a:t>
            </a:r>
            <a:r>
              <a:rPr lang="en-US" sz="24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en-US" sz="2400" i="0" dirty="0">
                <a:effectLst/>
                <a:latin typeface="Calibri" panose="020F0502020204030204" pitchFamily="34" charset="0"/>
                <a:ea typeface="Calibri" panose="020F0502020204030204" pitchFamily="34" charset="0"/>
                <a:cs typeface="Times New Roman" panose="02020603050405020304" pitchFamily="18" charset="0"/>
              </a:rPr>
              <a:t>  Current paid members will not display in this listing.</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renewal list is alphabetic.  To add a member to the batch, select the box for the correct renewal year.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4E9AF89-7F9F-7CD9-0A16-21F4B29DF6CE}"/>
              </a:ext>
            </a:extLst>
          </p:cNvPr>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1945075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0417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2.jpeg"/><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40.tiff"/><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9.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tags" Target="../tags/tag2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F61FA3-7E21-625A-045D-5DEA8B91B608}"/>
              </a:ext>
            </a:extLst>
          </p:cNvPr>
          <p:cNvSpPr/>
          <p:nvPr/>
        </p:nvSpPr>
        <p:spPr>
          <a:xfrm>
            <a:off x="7482841" y="2712720"/>
            <a:ext cx="9857422" cy="423672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629035" y="2832650"/>
            <a:ext cx="8912225" cy="1309934"/>
          </a:xfrm>
        </p:spPr>
        <p:txBody>
          <a:bodyPr/>
          <a:lstStyle/>
          <a:p>
            <a:r>
              <a:rPr lang="en-US" sz="4400" dirty="0"/>
              <a:t>MyLegion My Groups: </a:t>
            </a:r>
          </a:p>
          <a:p>
            <a:r>
              <a:rPr lang="en-US" sz="4000" dirty="0"/>
              <a:t>Online Membership Processing</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8012968" y="4558042"/>
            <a:ext cx="9071072" cy="987970"/>
          </a:xfrm>
        </p:spPr>
        <p:txBody>
          <a:bodyPr/>
          <a:lstStyle/>
          <a:p>
            <a:r>
              <a:rPr lang="en-US" dirty="0">
                <a:solidFill>
                  <a:schemeClr val="tx1">
                    <a:lumMod val="10000"/>
                    <a:lumOff val="90000"/>
                  </a:schemeClr>
                </a:solidFill>
              </a:rPr>
              <a:t>Transmit member renewals, add new members and transfer members.</a:t>
            </a:r>
          </a:p>
          <a:p>
            <a:endParaRPr lang="en-US" dirty="0">
              <a:solidFill>
                <a:schemeClr val="tx1">
                  <a:lumMod val="10000"/>
                  <a:lumOff val="90000"/>
                </a:schemeClr>
              </a:solidFill>
            </a:endParaRPr>
          </a:p>
          <a:p>
            <a:pPr algn="r"/>
            <a:r>
              <a:rPr lang="en-US" dirty="0"/>
              <a:t>2025</a:t>
            </a:r>
          </a:p>
        </p:txBody>
      </p:sp>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spTree>
    <p:extLst>
      <p:ext uri="{BB962C8B-B14F-4D97-AF65-F5344CB8AC3E}">
        <p14:creationId xmlns:p14="http://schemas.microsoft.com/office/powerpoint/2010/main" val="19998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5ED3-E7E7-3D42-5EE8-2504BD96796C}"/>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A47D5048-C19E-F45E-3B28-1917F8EA32C8}"/>
              </a:ext>
            </a:extLst>
          </p:cNvPr>
          <p:cNvGrpSpPr/>
          <p:nvPr/>
        </p:nvGrpSpPr>
        <p:grpSpPr>
          <a:xfrm>
            <a:off x="2565872" y="160106"/>
            <a:ext cx="11719248" cy="9055331"/>
            <a:chOff x="2565872" y="160106"/>
            <a:chExt cx="11719248" cy="9055331"/>
          </a:xfrm>
        </p:grpSpPr>
        <p:pic>
          <p:nvPicPr>
            <p:cNvPr id="15" name="Picture 14">
              <a:extLst>
                <a:ext uri="{FF2B5EF4-FFF2-40B4-BE49-F238E27FC236}">
                  <a16:creationId xmlns:a16="http://schemas.microsoft.com/office/drawing/2014/main" id="{49678A2B-71F0-FC5D-7226-2FED62EAAE39}"/>
                </a:ext>
              </a:extLst>
            </p:cNvPr>
            <p:cNvPicPr>
              <a:picLocks noChangeAspect="1"/>
            </p:cNvPicPr>
            <p:nvPr/>
          </p:nvPicPr>
          <p:blipFill>
            <a:blip r:embed="rId4"/>
            <a:stretch>
              <a:fillRect/>
            </a:stretch>
          </p:blipFill>
          <p:spPr>
            <a:xfrm>
              <a:off x="2565872" y="160106"/>
              <a:ext cx="11719248" cy="9055331"/>
            </a:xfrm>
            <a:prstGeom prst="rect">
              <a:avLst/>
            </a:prstGeom>
          </p:spPr>
        </p:pic>
        <p:sp>
          <p:nvSpPr>
            <p:cNvPr id="12" name="TextBox 11">
              <a:extLst>
                <a:ext uri="{FF2B5EF4-FFF2-40B4-BE49-F238E27FC236}">
                  <a16:creationId xmlns:a16="http://schemas.microsoft.com/office/drawing/2014/main" id="{A50BE27C-C8E7-9B74-F5D1-9A2B2CEFF065}"/>
                </a:ext>
              </a:extLst>
            </p:cNvPr>
            <p:cNvSpPr txBox="1"/>
            <p:nvPr/>
          </p:nvSpPr>
          <p:spPr>
            <a:xfrm>
              <a:off x="3459854" y="6456803"/>
              <a:ext cx="944880"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13" name="TextBox 12">
              <a:extLst>
                <a:ext uri="{FF2B5EF4-FFF2-40B4-BE49-F238E27FC236}">
                  <a16:creationId xmlns:a16="http://schemas.microsoft.com/office/drawing/2014/main" id="{88FE0605-69F8-F772-D375-0FFB3769E8F0}"/>
                </a:ext>
              </a:extLst>
            </p:cNvPr>
            <p:cNvSpPr txBox="1"/>
            <p:nvPr/>
          </p:nvSpPr>
          <p:spPr>
            <a:xfrm>
              <a:off x="3459854" y="7152886"/>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17" name="TextBox 16">
              <a:extLst>
                <a:ext uri="{FF2B5EF4-FFF2-40B4-BE49-F238E27FC236}">
                  <a16:creationId xmlns:a16="http://schemas.microsoft.com/office/drawing/2014/main" id="{AD0573CE-7282-BE89-E276-BD30CE0787B1}"/>
                </a:ext>
              </a:extLst>
            </p:cNvPr>
            <p:cNvSpPr txBox="1"/>
            <p:nvPr/>
          </p:nvSpPr>
          <p:spPr>
            <a:xfrm>
              <a:off x="3453561" y="7847452"/>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18" name="TextBox 17">
              <a:extLst>
                <a:ext uri="{FF2B5EF4-FFF2-40B4-BE49-F238E27FC236}">
                  <a16:creationId xmlns:a16="http://schemas.microsoft.com/office/drawing/2014/main" id="{997231FB-8EE4-648A-CB9E-A939ED9C2D5B}"/>
                </a:ext>
              </a:extLst>
            </p:cNvPr>
            <p:cNvSpPr txBox="1"/>
            <p:nvPr/>
          </p:nvSpPr>
          <p:spPr>
            <a:xfrm>
              <a:off x="3459854" y="8542977"/>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19" name="TextBox 18">
              <a:extLst>
                <a:ext uri="{FF2B5EF4-FFF2-40B4-BE49-F238E27FC236}">
                  <a16:creationId xmlns:a16="http://schemas.microsoft.com/office/drawing/2014/main" id="{100707CD-095F-E1A6-1C3B-295D5050DBFA}"/>
                </a:ext>
              </a:extLst>
            </p:cNvPr>
            <p:cNvSpPr txBox="1"/>
            <p:nvPr/>
          </p:nvSpPr>
          <p:spPr>
            <a:xfrm>
              <a:off x="3458872" y="6822473"/>
              <a:ext cx="944880" cy="261610"/>
            </a:xfrm>
            <a:prstGeom prst="rect">
              <a:avLst/>
            </a:prstGeom>
            <a:solidFill>
              <a:schemeClr val="accent2"/>
            </a:solidFill>
          </p:spPr>
          <p:txBody>
            <a:bodyPr wrap="square" rtlCol="0">
              <a:spAutoFit/>
            </a:bodyPr>
            <a:lstStyle/>
            <a:p>
              <a:pPr algn="l"/>
              <a:r>
                <a:rPr lang="en-US" sz="1100" dirty="0"/>
                <a:t>122333400</a:t>
              </a:r>
            </a:p>
          </p:txBody>
        </p:sp>
        <p:sp>
          <p:nvSpPr>
            <p:cNvPr id="20" name="TextBox 19">
              <a:extLst>
                <a:ext uri="{FF2B5EF4-FFF2-40B4-BE49-F238E27FC236}">
                  <a16:creationId xmlns:a16="http://schemas.microsoft.com/office/drawing/2014/main" id="{E155475C-3B96-EA39-608E-1AD5D10DCECC}"/>
                </a:ext>
              </a:extLst>
            </p:cNvPr>
            <p:cNvSpPr txBox="1"/>
            <p:nvPr/>
          </p:nvSpPr>
          <p:spPr>
            <a:xfrm>
              <a:off x="3465738" y="7535534"/>
              <a:ext cx="944880" cy="261610"/>
            </a:xfrm>
            <a:prstGeom prst="rect">
              <a:avLst/>
            </a:prstGeom>
            <a:solidFill>
              <a:schemeClr val="accent2"/>
            </a:solidFill>
          </p:spPr>
          <p:txBody>
            <a:bodyPr wrap="square" rtlCol="0">
              <a:spAutoFit/>
            </a:bodyPr>
            <a:lstStyle/>
            <a:p>
              <a:pPr algn="l"/>
              <a:r>
                <a:rPr lang="en-US" sz="1100" dirty="0"/>
                <a:t>122333555</a:t>
              </a:r>
            </a:p>
          </p:txBody>
        </p:sp>
        <p:sp>
          <p:nvSpPr>
            <p:cNvPr id="21" name="TextBox 20">
              <a:extLst>
                <a:ext uri="{FF2B5EF4-FFF2-40B4-BE49-F238E27FC236}">
                  <a16:creationId xmlns:a16="http://schemas.microsoft.com/office/drawing/2014/main" id="{9E117E03-5930-2CF8-25CD-41F2E84C649C}"/>
                </a:ext>
              </a:extLst>
            </p:cNvPr>
            <p:cNvSpPr txBox="1"/>
            <p:nvPr/>
          </p:nvSpPr>
          <p:spPr>
            <a:xfrm>
              <a:off x="3465738" y="8200930"/>
              <a:ext cx="944880" cy="261610"/>
            </a:xfrm>
            <a:prstGeom prst="rect">
              <a:avLst/>
            </a:prstGeom>
            <a:solidFill>
              <a:schemeClr val="accent2"/>
            </a:solidFill>
          </p:spPr>
          <p:txBody>
            <a:bodyPr wrap="square" rtlCol="0">
              <a:spAutoFit/>
            </a:bodyPr>
            <a:lstStyle/>
            <a:p>
              <a:pPr algn="l"/>
              <a:r>
                <a:rPr lang="en-US" sz="1100" dirty="0"/>
                <a:t>122333332</a:t>
              </a:r>
            </a:p>
          </p:txBody>
        </p:sp>
        <p:sp>
          <p:nvSpPr>
            <p:cNvPr id="22" name="TextBox 21">
              <a:extLst>
                <a:ext uri="{FF2B5EF4-FFF2-40B4-BE49-F238E27FC236}">
                  <a16:creationId xmlns:a16="http://schemas.microsoft.com/office/drawing/2014/main" id="{D3A04272-7963-ABF1-DD53-C478A55E3928}"/>
                </a:ext>
              </a:extLst>
            </p:cNvPr>
            <p:cNvSpPr txBox="1"/>
            <p:nvPr/>
          </p:nvSpPr>
          <p:spPr>
            <a:xfrm>
              <a:off x="3458872" y="8894600"/>
              <a:ext cx="944880" cy="261610"/>
            </a:xfrm>
            <a:prstGeom prst="rect">
              <a:avLst/>
            </a:prstGeom>
            <a:solidFill>
              <a:schemeClr val="accent2"/>
            </a:solidFill>
          </p:spPr>
          <p:txBody>
            <a:bodyPr wrap="square" rtlCol="0">
              <a:spAutoFit/>
            </a:bodyPr>
            <a:lstStyle/>
            <a:p>
              <a:pPr algn="l"/>
              <a:r>
                <a:rPr lang="en-US" sz="1100" dirty="0"/>
                <a:t>122333332</a:t>
              </a:r>
            </a:p>
          </p:txBody>
        </p:sp>
      </p:grpSp>
      <p:grpSp>
        <p:nvGrpSpPr>
          <p:cNvPr id="10" name="Group 9">
            <a:extLst>
              <a:ext uri="{FF2B5EF4-FFF2-40B4-BE49-F238E27FC236}">
                <a16:creationId xmlns:a16="http://schemas.microsoft.com/office/drawing/2014/main" id="{83E9D1D3-00AF-62D7-8874-ECD76E66ACE8}"/>
              </a:ext>
            </a:extLst>
          </p:cNvPr>
          <p:cNvGrpSpPr/>
          <p:nvPr/>
        </p:nvGrpSpPr>
        <p:grpSpPr>
          <a:xfrm>
            <a:off x="1146486" y="5010237"/>
            <a:ext cx="15377468" cy="4285298"/>
            <a:chOff x="981397" y="5308196"/>
            <a:chExt cx="15377468" cy="4285298"/>
          </a:xfrm>
        </p:grpSpPr>
        <p:pic>
          <p:nvPicPr>
            <p:cNvPr id="26" name="Picture 25">
              <a:extLst>
                <a:ext uri="{FF2B5EF4-FFF2-40B4-BE49-F238E27FC236}">
                  <a16:creationId xmlns:a16="http://schemas.microsoft.com/office/drawing/2014/main" id="{0B6BD6F2-7CDB-57B4-36E4-6FF249F8E71C}"/>
                </a:ext>
              </a:extLst>
            </p:cNvPr>
            <p:cNvPicPr>
              <a:picLocks noChangeAspect="1"/>
            </p:cNvPicPr>
            <p:nvPr/>
          </p:nvPicPr>
          <p:blipFill>
            <a:blip r:embed="rId5"/>
            <a:stretch>
              <a:fillRect/>
            </a:stretch>
          </p:blipFill>
          <p:spPr>
            <a:xfrm>
              <a:off x="981397" y="5308196"/>
              <a:ext cx="15377468" cy="4285298"/>
            </a:xfrm>
            <a:prstGeom prst="rect">
              <a:avLst/>
            </a:prstGeom>
            <a:ln w="38100">
              <a:solidFill>
                <a:schemeClr val="accent5"/>
              </a:solidFill>
            </a:ln>
          </p:spPr>
        </p:pic>
        <p:sp>
          <p:nvSpPr>
            <p:cNvPr id="2" name="TextBox 1">
              <a:extLst>
                <a:ext uri="{FF2B5EF4-FFF2-40B4-BE49-F238E27FC236}">
                  <a16:creationId xmlns:a16="http://schemas.microsoft.com/office/drawing/2014/main" id="{BB41B5CF-ED49-8BA6-5AE4-DE240F15AAE2}"/>
                </a:ext>
              </a:extLst>
            </p:cNvPr>
            <p:cNvSpPr txBox="1"/>
            <p:nvPr/>
          </p:nvSpPr>
          <p:spPr>
            <a:xfrm>
              <a:off x="1754656" y="7253716"/>
              <a:ext cx="1659104" cy="338554"/>
            </a:xfrm>
            <a:prstGeom prst="rect">
              <a:avLst/>
            </a:prstGeom>
            <a:solidFill>
              <a:schemeClr val="accent2"/>
            </a:solidFill>
          </p:spPr>
          <p:txBody>
            <a:bodyPr wrap="square" rtlCol="0">
              <a:spAutoFit/>
            </a:bodyPr>
            <a:lstStyle/>
            <a:p>
              <a:pPr algn="l"/>
              <a:r>
                <a:rPr lang="en-US" dirty="0"/>
                <a:t>122333555</a:t>
              </a:r>
            </a:p>
          </p:txBody>
        </p:sp>
        <p:sp>
          <p:nvSpPr>
            <p:cNvPr id="3" name="TextBox 2">
              <a:extLst>
                <a:ext uri="{FF2B5EF4-FFF2-40B4-BE49-F238E27FC236}">
                  <a16:creationId xmlns:a16="http://schemas.microsoft.com/office/drawing/2014/main" id="{C60C8168-1478-D423-449E-A445865668FC}"/>
                </a:ext>
              </a:extLst>
            </p:cNvPr>
            <p:cNvSpPr txBox="1"/>
            <p:nvPr/>
          </p:nvSpPr>
          <p:spPr>
            <a:xfrm>
              <a:off x="1736320" y="6787553"/>
              <a:ext cx="1659104" cy="338554"/>
            </a:xfrm>
            <a:prstGeom prst="rect">
              <a:avLst/>
            </a:prstGeom>
            <a:solidFill>
              <a:schemeClr val="bg1">
                <a:lumMod val="95000"/>
              </a:schemeClr>
            </a:solidFill>
          </p:spPr>
          <p:txBody>
            <a:bodyPr wrap="square" rtlCol="0">
              <a:spAutoFit/>
            </a:bodyPr>
            <a:lstStyle/>
            <a:p>
              <a:pPr algn="l"/>
              <a:r>
                <a:rPr lang="en-US" sz="1600" dirty="0"/>
                <a:t>122333555</a:t>
              </a:r>
              <a:endParaRPr lang="en-US" dirty="0"/>
            </a:p>
          </p:txBody>
        </p:sp>
        <p:sp>
          <p:nvSpPr>
            <p:cNvPr id="4" name="TextBox 3">
              <a:extLst>
                <a:ext uri="{FF2B5EF4-FFF2-40B4-BE49-F238E27FC236}">
                  <a16:creationId xmlns:a16="http://schemas.microsoft.com/office/drawing/2014/main" id="{42458E6E-3CC9-9B00-8641-E21C4A622BB7}"/>
                </a:ext>
              </a:extLst>
            </p:cNvPr>
            <p:cNvSpPr txBox="1"/>
            <p:nvPr/>
          </p:nvSpPr>
          <p:spPr>
            <a:xfrm>
              <a:off x="1736320" y="7728244"/>
              <a:ext cx="1659104" cy="338554"/>
            </a:xfrm>
            <a:prstGeom prst="rect">
              <a:avLst/>
            </a:prstGeom>
            <a:solidFill>
              <a:schemeClr val="bg1">
                <a:lumMod val="95000"/>
              </a:schemeClr>
            </a:solidFill>
          </p:spPr>
          <p:txBody>
            <a:bodyPr wrap="square" rtlCol="0">
              <a:spAutoFit/>
            </a:bodyPr>
            <a:lstStyle/>
            <a:p>
              <a:pPr algn="l"/>
              <a:r>
                <a:rPr lang="en-US" dirty="0"/>
                <a:t>122333555</a:t>
              </a:r>
            </a:p>
          </p:txBody>
        </p:sp>
        <p:sp>
          <p:nvSpPr>
            <p:cNvPr id="5" name="TextBox 4">
              <a:extLst>
                <a:ext uri="{FF2B5EF4-FFF2-40B4-BE49-F238E27FC236}">
                  <a16:creationId xmlns:a16="http://schemas.microsoft.com/office/drawing/2014/main" id="{FB2491A9-0E8C-BB3A-8253-05CDC2F7BCF1}"/>
                </a:ext>
              </a:extLst>
            </p:cNvPr>
            <p:cNvSpPr txBox="1"/>
            <p:nvPr/>
          </p:nvSpPr>
          <p:spPr>
            <a:xfrm>
              <a:off x="1763704" y="5826909"/>
              <a:ext cx="1659104" cy="338554"/>
            </a:xfrm>
            <a:prstGeom prst="rect">
              <a:avLst/>
            </a:prstGeom>
            <a:solidFill>
              <a:schemeClr val="bg1">
                <a:lumMod val="95000"/>
              </a:schemeClr>
            </a:solidFill>
          </p:spPr>
          <p:txBody>
            <a:bodyPr wrap="square" rtlCol="0">
              <a:spAutoFit/>
            </a:bodyPr>
            <a:lstStyle/>
            <a:p>
              <a:pPr algn="l"/>
              <a:r>
                <a:rPr lang="en-US" sz="1600" dirty="0"/>
                <a:t>122333222</a:t>
              </a:r>
              <a:endParaRPr lang="en-US" dirty="0"/>
            </a:p>
          </p:txBody>
        </p:sp>
        <p:sp>
          <p:nvSpPr>
            <p:cNvPr id="6" name="TextBox 5">
              <a:extLst>
                <a:ext uri="{FF2B5EF4-FFF2-40B4-BE49-F238E27FC236}">
                  <a16:creationId xmlns:a16="http://schemas.microsoft.com/office/drawing/2014/main" id="{AFBE8FD0-4895-1B44-FCBA-A6098F80315F}"/>
                </a:ext>
              </a:extLst>
            </p:cNvPr>
            <p:cNvSpPr txBox="1"/>
            <p:nvPr/>
          </p:nvSpPr>
          <p:spPr>
            <a:xfrm>
              <a:off x="1736320" y="8661543"/>
              <a:ext cx="1659104" cy="338554"/>
            </a:xfrm>
            <a:prstGeom prst="rect">
              <a:avLst/>
            </a:prstGeom>
            <a:solidFill>
              <a:schemeClr val="bg1">
                <a:lumMod val="95000"/>
              </a:schemeClr>
            </a:solidFill>
          </p:spPr>
          <p:txBody>
            <a:bodyPr wrap="square" rtlCol="0">
              <a:spAutoFit/>
            </a:bodyPr>
            <a:lstStyle/>
            <a:p>
              <a:pPr algn="l"/>
              <a:r>
                <a:rPr lang="en-US" sz="1600" dirty="0"/>
                <a:t>111331250</a:t>
              </a:r>
              <a:endParaRPr lang="en-US" dirty="0"/>
            </a:p>
          </p:txBody>
        </p:sp>
        <p:sp>
          <p:nvSpPr>
            <p:cNvPr id="7" name="TextBox 6">
              <a:extLst>
                <a:ext uri="{FF2B5EF4-FFF2-40B4-BE49-F238E27FC236}">
                  <a16:creationId xmlns:a16="http://schemas.microsoft.com/office/drawing/2014/main" id="{3ABEB31C-797B-1BF7-C654-75A935D09ADE}"/>
                </a:ext>
              </a:extLst>
            </p:cNvPr>
            <p:cNvSpPr txBox="1"/>
            <p:nvPr/>
          </p:nvSpPr>
          <p:spPr>
            <a:xfrm>
              <a:off x="1763704" y="6270727"/>
              <a:ext cx="1659104" cy="338554"/>
            </a:xfrm>
            <a:prstGeom prst="rect">
              <a:avLst/>
            </a:prstGeom>
            <a:solidFill>
              <a:schemeClr val="bg1"/>
            </a:solidFill>
          </p:spPr>
          <p:txBody>
            <a:bodyPr wrap="square" rtlCol="0">
              <a:spAutoFit/>
            </a:bodyPr>
            <a:lstStyle/>
            <a:p>
              <a:pPr algn="l"/>
              <a:r>
                <a:rPr lang="en-US" sz="1600" dirty="0"/>
                <a:t>122333400</a:t>
              </a:r>
              <a:endParaRPr lang="en-US" dirty="0"/>
            </a:p>
          </p:txBody>
        </p:sp>
        <p:sp>
          <p:nvSpPr>
            <p:cNvPr id="8" name="TextBox 7">
              <a:extLst>
                <a:ext uri="{FF2B5EF4-FFF2-40B4-BE49-F238E27FC236}">
                  <a16:creationId xmlns:a16="http://schemas.microsoft.com/office/drawing/2014/main" id="{6891A366-5D27-73F8-21FE-4CCE0725494C}"/>
                </a:ext>
              </a:extLst>
            </p:cNvPr>
            <p:cNvSpPr txBox="1"/>
            <p:nvPr/>
          </p:nvSpPr>
          <p:spPr>
            <a:xfrm>
              <a:off x="1754656" y="8194219"/>
              <a:ext cx="1659104" cy="338554"/>
            </a:xfrm>
            <a:prstGeom prst="rect">
              <a:avLst/>
            </a:prstGeom>
            <a:solidFill>
              <a:schemeClr val="bg1"/>
            </a:solidFill>
          </p:spPr>
          <p:txBody>
            <a:bodyPr wrap="square" rtlCol="0">
              <a:spAutoFit/>
            </a:bodyPr>
            <a:lstStyle/>
            <a:p>
              <a:pPr algn="l"/>
              <a:r>
                <a:rPr lang="en-US" sz="1600" dirty="0"/>
                <a:t>111331250</a:t>
              </a:r>
              <a:endParaRPr lang="en-US" dirty="0"/>
            </a:p>
          </p:txBody>
        </p:sp>
        <p:sp>
          <p:nvSpPr>
            <p:cNvPr id="9" name="TextBox 8">
              <a:extLst>
                <a:ext uri="{FF2B5EF4-FFF2-40B4-BE49-F238E27FC236}">
                  <a16:creationId xmlns:a16="http://schemas.microsoft.com/office/drawing/2014/main" id="{41C967C5-BAAC-19BD-2F6C-6A506B35D56D}"/>
                </a:ext>
              </a:extLst>
            </p:cNvPr>
            <p:cNvSpPr txBox="1"/>
            <p:nvPr/>
          </p:nvSpPr>
          <p:spPr>
            <a:xfrm>
              <a:off x="1732346" y="9195478"/>
              <a:ext cx="1659104" cy="338554"/>
            </a:xfrm>
            <a:prstGeom prst="rect">
              <a:avLst/>
            </a:prstGeom>
            <a:solidFill>
              <a:schemeClr val="bg1"/>
            </a:solidFill>
          </p:spPr>
          <p:txBody>
            <a:bodyPr wrap="square" rtlCol="0">
              <a:spAutoFit/>
            </a:bodyPr>
            <a:lstStyle/>
            <a:p>
              <a:pPr algn="l"/>
              <a:r>
                <a:rPr lang="en-US" sz="1600" dirty="0"/>
                <a:t>111331250</a:t>
              </a:r>
              <a:endParaRPr lang="en-US" dirty="0"/>
            </a:p>
          </p:txBody>
        </p:sp>
      </p:grpSp>
      <p:sp>
        <p:nvSpPr>
          <p:cNvPr id="24" name="TextBox 23">
            <a:extLst>
              <a:ext uri="{FF2B5EF4-FFF2-40B4-BE49-F238E27FC236}">
                <a16:creationId xmlns:a16="http://schemas.microsoft.com/office/drawing/2014/main" id="{48230D33-923D-656A-915E-285774CF045F}"/>
              </a:ext>
            </a:extLst>
          </p:cNvPr>
          <p:cNvSpPr txBox="1"/>
          <p:nvPr/>
        </p:nvSpPr>
        <p:spPr>
          <a:xfrm>
            <a:off x="15110473" y="5549028"/>
            <a:ext cx="782307" cy="307777"/>
          </a:xfrm>
          <a:prstGeom prst="rect">
            <a:avLst/>
          </a:prstGeom>
          <a:solidFill>
            <a:srgbClr val="F7F7F7"/>
          </a:solidFill>
          <a:ln>
            <a:solidFill>
              <a:schemeClr val="bg1">
                <a:lumMod val="95000"/>
              </a:schemeClr>
            </a:solidFill>
          </a:ln>
        </p:spPr>
        <p:txBody>
          <a:bodyPr wrap="square" rtlCol="0">
            <a:spAutoFit/>
          </a:bodyPr>
          <a:lstStyle/>
          <a:p>
            <a:pPr algn="l"/>
            <a:r>
              <a:rPr lang="en-US" sz="1400" dirty="0"/>
              <a:t>2025</a:t>
            </a:r>
          </a:p>
        </p:txBody>
      </p:sp>
      <p:sp>
        <p:nvSpPr>
          <p:cNvPr id="25" name="TextBox 24">
            <a:extLst>
              <a:ext uri="{FF2B5EF4-FFF2-40B4-BE49-F238E27FC236}">
                <a16:creationId xmlns:a16="http://schemas.microsoft.com/office/drawing/2014/main" id="{A4C729C4-B29B-2081-92E5-22AE305F52E5}"/>
              </a:ext>
            </a:extLst>
          </p:cNvPr>
          <p:cNvSpPr txBox="1"/>
          <p:nvPr/>
        </p:nvSpPr>
        <p:spPr>
          <a:xfrm>
            <a:off x="15105393" y="6456803"/>
            <a:ext cx="782307" cy="307777"/>
          </a:xfrm>
          <a:prstGeom prst="rect">
            <a:avLst/>
          </a:prstGeom>
          <a:solidFill>
            <a:srgbClr val="F7F7F7"/>
          </a:solidFill>
          <a:ln>
            <a:solidFill>
              <a:schemeClr val="bg1">
                <a:lumMod val="95000"/>
              </a:schemeClr>
            </a:solidFill>
          </a:ln>
        </p:spPr>
        <p:txBody>
          <a:bodyPr wrap="square" rtlCol="0">
            <a:spAutoFit/>
          </a:bodyPr>
          <a:lstStyle/>
          <a:p>
            <a:pPr algn="l"/>
            <a:r>
              <a:rPr lang="en-US" sz="1400" dirty="0"/>
              <a:t>2025</a:t>
            </a:r>
          </a:p>
        </p:txBody>
      </p:sp>
      <p:sp>
        <p:nvSpPr>
          <p:cNvPr id="28" name="TextBox 27">
            <a:extLst>
              <a:ext uri="{FF2B5EF4-FFF2-40B4-BE49-F238E27FC236}">
                <a16:creationId xmlns:a16="http://schemas.microsoft.com/office/drawing/2014/main" id="{608A6B78-93C6-AE08-97F3-BD4F71096B10}"/>
              </a:ext>
            </a:extLst>
          </p:cNvPr>
          <p:cNvSpPr txBox="1"/>
          <p:nvPr/>
        </p:nvSpPr>
        <p:spPr>
          <a:xfrm>
            <a:off x="15047700" y="8415285"/>
            <a:ext cx="782307" cy="307777"/>
          </a:xfrm>
          <a:prstGeom prst="rect">
            <a:avLst/>
          </a:prstGeom>
          <a:solidFill>
            <a:srgbClr val="F7F7F7"/>
          </a:solidFill>
          <a:ln>
            <a:solidFill>
              <a:schemeClr val="bg1">
                <a:lumMod val="95000"/>
              </a:schemeClr>
            </a:solidFill>
          </a:ln>
        </p:spPr>
        <p:txBody>
          <a:bodyPr wrap="square" rtlCol="0">
            <a:spAutoFit/>
          </a:bodyPr>
          <a:lstStyle/>
          <a:p>
            <a:pPr algn="l"/>
            <a:r>
              <a:rPr lang="en-US" sz="1400" dirty="0"/>
              <a:t>2025</a:t>
            </a:r>
          </a:p>
        </p:txBody>
      </p:sp>
      <p:sp>
        <p:nvSpPr>
          <p:cNvPr id="29" name="TextBox 28">
            <a:extLst>
              <a:ext uri="{FF2B5EF4-FFF2-40B4-BE49-F238E27FC236}">
                <a16:creationId xmlns:a16="http://schemas.microsoft.com/office/drawing/2014/main" id="{2CFF51D4-83CB-F1DE-8276-E2438E6CD083}"/>
              </a:ext>
            </a:extLst>
          </p:cNvPr>
          <p:cNvSpPr txBox="1"/>
          <p:nvPr/>
        </p:nvSpPr>
        <p:spPr>
          <a:xfrm>
            <a:off x="15082010" y="5972768"/>
            <a:ext cx="996460" cy="307777"/>
          </a:xfrm>
          <a:prstGeom prst="rect">
            <a:avLst/>
          </a:prstGeom>
          <a:solidFill>
            <a:schemeClr val="bg1"/>
          </a:solidFill>
        </p:spPr>
        <p:txBody>
          <a:bodyPr wrap="square" rtlCol="0">
            <a:spAutoFit/>
          </a:bodyPr>
          <a:lstStyle/>
          <a:p>
            <a:pPr algn="l"/>
            <a:r>
              <a:rPr lang="en-US" sz="1400" dirty="0"/>
              <a:t>2025</a:t>
            </a:r>
          </a:p>
        </p:txBody>
      </p:sp>
      <p:sp>
        <p:nvSpPr>
          <p:cNvPr id="30" name="TextBox 29">
            <a:extLst>
              <a:ext uri="{FF2B5EF4-FFF2-40B4-BE49-F238E27FC236}">
                <a16:creationId xmlns:a16="http://schemas.microsoft.com/office/drawing/2014/main" id="{C36C5467-69E2-686D-012E-291E0C5B03C7}"/>
              </a:ext>
            </a:extLst>
          </p:cNvPr>
          <p:cNvSpPr txBox="1"/>
          <p:nvPr/>
        </p:nvSpPr>
        <p:spPr>
          <a:xfrm>
            <a:off x="15082010" y="6915356"/>
            <a:ext cx="996460" cy="307777"/>
          </a:xfrm>
          <a:prstGeom prst="rect">
            <a:avLst/>
          </a:prstGeom>
          <a:solidFill>
            <a:schemeClr val="bg1"/>
          </a:solidFill>
        </p:spPr>
        <p:txBody>
          <a:bodyPr wrap="square" rtlCol="0">
            <a:spAutoFit/>
          </a:bodyPr>
          <a:lstStyle/>
          <a:p>
            <a:pPr algn="l"/>
            <a:r>
              <a:rPr lang="en-US" sz="1400" dirty="0"/>
              <a:t>2024</a:t>
            </a:r>
          </a:p>
        </p:txBody>
      </p:sp>
      <p:sp>
        <p:nvSpPr>
          <p:cNvPr id="31" name="Rectangle 30">
            <a:extLst>
              <a:ext uri="{FF2B5EF4-FFF2-40B4-BE49-F238E27FC236}">
                <a16:creationId xmlns:a16="http://schemas.microsoft.com/office/drawing/2014/main" id="{D82675FF-6A6A-2C94-4C7F-9F22027B2AFC}"/>
              </a:ext>
            </a:extLst>
          </p:cNvPr>
          <p:cNvSpPr/>
          <p:nvPr/>
        </p:nvSpPr>
        <p:spPr>
          <a:xfrm>
            <a:off x="2565872" y="1291060"/>
            <a:ext cx="11851168" cy="3573696"/>
          </a:xfrm>
          <a:prstGeom prst="rect">
            <a:avLst/>
          </a:prstGeom>
          <a:solidFill>
            <a:srgbClr val="F7F7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9B96D45-461C-34C7-BB87-949AC606025F}"/>
              </a:ext>
            </a:extLst>
          </p:cNvPr>
          <p:cNvPicPr>
            <a:picLocks noChangeAspect="1"/>
          </p:cNvPicPr>
          <p:nvPr/>
        </p:nvPicPr>
        <p:blipFill>
          <a:blip r:embed="rId6"/>
          <a:stretch>
            <a:fillRect/>
          </a:stretch>
        </p:blipFill>
        <p:spPr>
          <a:xfrm>
            <a:off x="395679" y="1680152"/>
            <a:ext cx="16191553" cy="2806724"/>
          </a:xfrm>
          <a:prstGeom prst="rect">
            <a:avLst/>
          </a:prstGeom>
          <a:ln w="28575">
            <a:solidFill>
              <a:schemeClr val="accent1"/>
            </a:solidFill>
          </a:ln>
        </p:spPr>
      </p:pic>
      <p:pic>
        <p:nvPicPr>
          <p:cNvPr id="33" name="Picture 32">
            <a:extLst>
              <a:ext uri="{FF2B5EF4-FFF2-40B4-BE49-F238E27FC236}">
                <a16:creationId xmlns:a16="http://schemas.microsoft.com/office/drawing/2014/main" id="{BF1D6D38-580B-BCFE-E104-3E30A822EF97}"/>
              </a:ext>
            </a:extLst>
          </p:cNvPr>
          <p:cNvPicPr>
            <a:picLocks noChangeAspect="1"/>
          </p:cNvPicPr>
          <p:nvPr/>
        </p:nvPicPr>
        <p:blipFill>
          <a:blip r:embed="rId7"/>
          <a:stretch>
            <a:fillRect/>
          </a:stretch>
        </p:blipFill>
        <p:spPr>
          <a:xfrm>
            <a:off x="1177944" y="5957793"/>
            <a:ext cx="426757" cy="388654"/>
          </a:xfrm>
          <a:prstGeom prst="rect">
            <a:avLst/>
          </a:prstGeom>
        </p:spPr>
      </p:pic>
      <p:sp>
        <p:nvSpPr>
          <p:cNvPr id="34" name="TextBox 33">
            <a:extLst>
              <a:ext uri="{FF2B5EF4-FFF2-40B4-BE49-F238E27FC236}">
                <a16:creationId xmlns:a16="http://schemas.microsoft.com/office/drawing/2014/main" id="{4C9DB1D3-6700-89BC-E9DC-5AC1729EFFEC}"/>
              </a:ext>
            </a:extLst>
          </p:cNvPr>
          <p:cNvSpPr txBox="1"/>
          <p:nvPr/>
        </p:nvSpPr>
        <p:spPr>
          <a:xfrm>
            <a:off x="11905461" y="223974"/>
            <a:ext cx="5737860" cy="769441"/>
          </a:xfrm>
          <a:prstGeom prst="rect">
            <a:avLst/>
          </a:prstGeom>
          <a:noFill/>
        </p:spPr>
        <p:txBody>
          <a:bodyPr wrap="square" rtlCol="0">
            <a:spAutoFit/>
          </a:bodyPr>
          <a:lstStyle/>
          <a:p>
            <a:pPr algn="l"/>
            <a:r>
              <a:rPr lang="en-US" sz="4400" dirty="0">
                <a:solidFill>
                  <a:schemeClr val="accent1"/>
                </a:solidFill>
              </a:rPr>
              <a:t>Renew Members</a:t>
            </a:r>
          </a:p>
        </p:txBody>
      </p:sp>
      <p:sp>
        <p:nvSpPr>
          <p:cNvPr id="35" name="Arrow: Down 34">
            <a:extLst>
              <a:ext uri="{FF2B5EF4-FFF2-40B4-BE49-F238E27FC236}">
                <a16:creationId xmlns:a16="http://schemas.microsoft.com/office/drawing/2014/main" id="{FDE3CA73-587D-DD8D-9A4A-4A1A81C5FAF0}"/>
              </a:ext>
            </a:extLst>
          </p:cNvPr>
          <p:cNvSpPr/>
          <p:nvPr/>
        </p:nvSpPr>
        <p:spPr>
          <a:xfrm>
            <a:off x="708610" y="4728125"/>
            <a:ext cx="1287466" cy="11286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22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8278C-68F7-D47D-7A5A-39DDD2AD74AA}"/>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5418D73-5D7E-EA66-0C0B-E076C75A9C8A}"/>
              </a:ext>
            </a:extLst>
          </p:cNvPr>
          <p:cNvGrpSpPr/>
          <p:nvPr/>
        </p:nvGrpSpPr>
        <p:grpSpPr>
          <a:xfrm>
            <a:off x="569243" y="-4202257"/>
            <a:ext cx="16771020" cy="12854593"/>
            <a:chOff x="326356" y="-5354462"/>
            <a:chExt cx="16771020" cy="12854593"/>
          </a:xfrm>
        </p:grpSpPr>
        <p:grpSp>
          <p:nvGrpSpPr>
            <p:cNvPr id="7" name="Group 6">
              <a:extLst>
                <a:ext uri="{FF2B5EF4-FFF2-40B4-BE49-F238E27FC236}">
                  <a16:creationId xmlns:a16="http://schemas.microsoft.com/office/drawing/2014/main" id="{0E8E98CA-06AF-2180-F1A9-91EC1F5641A8}"/>
                </a:ext>
              </a:extLst>
            </p:cNvPr>
            <p:cNvGrpSpPr/>
            <p:nvPr/>
          </p:nvGrpSpPr>
          <p:grpSpPr>
            <a:xfrm>
              <a:off x="326356" y="-5354462"/>
              <a:ext cx="16771020" cy="12854593"/>
              <a:chOff x="1515744" y="-259776"/>
              <a:chExt cx="14229763" cy="9705910"/>
            </a:xfrm>
          </p:grpSpPr>
          <p:pic>
            <p:nvPicPr>
              <p:cNvPr id="14" name="Picture 13">
                <a:extLst>
                  <a:ext uri="{FF2B5EF4-FFF2-40B4-BE49-F238E27FC236}">
                    <a16:creationId xmlns:a16="http://schemas.microsoft.com/office/drawing/2014/main" id="{140C3DF1-C7E3-21B7-AD70-756F1388DFCA}"/>
                  </a:ext>
                </a:extLst>
              </p:cNvPr>
              <p:cNvPicPr>
                <a:picLocks noChangeAspect="1"/>
              </p:cNvPicPr>
              <p:nvPr/>
            </p:nvPicPr>
            <p:blipFill>
              <a:blip r:embed="rId4"/>
              <a:stretch>
                <a:fillRect/>
              </a:stretch>
            </p:blipFill>
            <p:spPr>
              <a:xfrm>
                <a:off x="1515744" y="-259776"/>
                <a:ext cx="14229763" cy="9705910"/>
              </a:xfrm>
              <a:prstGeom prst="rect">
                <a:avLst/>
              </a:prstGeom>
            </p:spPr>
          </p:pic>
          <p:sp>
            <p:nvSpPr>
              <p:cNvPr id="2" name="TextBox 1">
                <a:extLst>
                  <a:ext uri="{FF2B5EF4-FFF2-40B4-BE49-F238E27FC236}">
                    <a16:creationId xmlns:a16="http://schemas.microsoft.com/office/drawing/2014/main" id="{80F1FB1F-AA79-6ECB-7149-9E04C428D1F8}"/>
                  </a:ext>
                </a:extLst>
              </p:cNvPr>
              <p:cNvSpPr txBox="1"/>
              <p:nvPr/>
            </p:nvSpPr>
            <p:spPr>
              <a:xfrm>
                <a:off x="2294804" y="9126506"/>
                <a:ext cx="1234066" cy="232388"/>
              </a:xfrm>
              <a:prstGeom prst="rect">
                <a:avLst/>
              </a:prstGeom>
              <a:solidFill>
                <a:schemeClr val="accent2"/>
              </a:solidFill>
            </p:spPr>
            <p:txBody>
              <a:bodyPr wrap="square" rtlCol="0">
                <a:spAutoFit/>
              </a:bodyPr>
              <a:lstStyle/>
              <a:p>
                <a:pPr algn="l"/>
                <a:r>
                  <a:rPr lang="en-US" sz="1400" dirty="0"/>
                  <a:t>122333555</a:t>
                </a:r>
              </a:p>
            </p:txBody>
          </p:sp>
          <p:sp>
            <p:nvSpPr>
              <p:cNvPr id="3" name="TextBox 2">
                <a:extLst>
                  <a:ext uri="{FF2B5EF4-FFF2-40B4-BE49-F238E27FC236}">
                    <a16:creationId xmlns:a16="http://schemas.microsoft.com/office/drawing/2014/main" id="{5C73206B-21C6-EAD9-9BA4-C914B692D6D5}"/>
                  </a:ext>
                </a:extLst>
              </p:cNvPr>
              <p:cNvSpPr txBox="1"/>
              <p:nvPr/>
            </p:nvSpPr>
            <p:spPr>
              <a:xfrm>
                <a:off x="2328390" y="8694493"/>
                <a:ext cx="1234066" cy="232388"/>
              </a:xfrm>
              <a:prstGeom prst="rect">
                <a:avLst/>
              </a:prstGeom>
              <a:solidFill>
                <a:schemeClr val="bg1">
                  <a:lumMod val="95000"/>
                </a:schemeClr>
              </a:solidFill>
            </p:spPr>
            <p:txBody>
              <a:bodyPr wrap="square" rtlCol="0">
                <a:spAutoFit/>
              </a:bodyPr>
              <a:lstStyle/>
              <a:p>
                <a:pPr algn="l"/>
                <a:r>
                  <a:rPr lang="en-US" sz="1400" dirty="0"/>
                  <a:t>122333555</a:t>
                </a:r>
              </a:p>
            </p:txBody>
          </p:sp>
          <p:sp>
            <p:nvSpPr>
              <p:cNvPr id="5" name="TextBox 4">
                <a:extLst>
                  <a:ext uri="{FF2B5EF4-FFF2-40B4-BE49-F238E27FC236}">
                    <a16:creationId xmlns:a16="http://schemas.microsoft.com/office/drawing/2014/main" id="{FC1B2467-F9FF-2562-C9CD-5F9ED4A749EA}"/>
                  </a:ext>
                </a:extLst>
              </p:cNvPr>
              <p:cNvSpPr txBox="1"/>
              <p:nvPr/>
            </p:nvSpPr>
            <p:spPr>
              <a:xfrm>
                <a:off x="2294803" y="8262480"/>
                <a:ext cx="1234066" cy="232388"/>
              </a:xfrm>
              <a:prstGeom prst="rect">
                <a:avLst/>
              </a:prstGeom>
              <a:solidFill>
                <a:schemeClr val="accent2"/>
              </a:solidFill>
            </p:spPr>
            <p:txBody>
              <a:bodyPr wrap="square" rtlCol="0">
                <a:spAutoFit/>
              </a:bodyPr>
              <a:lstStyle/>
              <a:p>
                <a:pPr algn="l"/>
                <a:r>
                  <a:rPr lang="en-US" sz="1400" dirty="0"/>
                  <a:t>122333400</a:t>
                </a:r>
              </a:p>
            </p:txBody>
          </p:sp>
          <p:sp>
            <p:nvSpPr>
              <p:cNvPr id="6" name="TextBox 5">
                <a:extLst>
                  <a:ext uri="{FF2B5EF4-FFF2-40B4-BE49-F238E27FC236}">
                    <a16:creationId xmlns:a16="http://schemas.microsoft.com/office/drawing/2014/main" id="{F243F9ED-1087-385D-5D53-5ACA251DC774}"/>
                  </a:ext>
                </a:extLst>
              </p:cNvPr>
              <p:cNvSpPr txBox="1"/>
              <p:nvPr/>
            </p:nvSpPr>
            <p:spPr>
              <a:xfrm>
                <a:off x="2294802" y="7765258"/>
                <a:ext cx="1234066" cy="232388"/>
              </a:xfrm>
              <a:prstGeom prst="rect">
                <a:avLst/>
              </a:prstGeom>
              <a:solidFill>
                <a:schemeClr val="bg1">
                  <a:lumMod val="95000"/>
                </a:schemeClr>
              </a:solidFill>
            </p:spPr>
            <p:txBody>
              <a:bodyPr wrap="square" rtlCol="0">
                <a:spAutoFit/>
              </a:bodyPr>
              <a:lstStyle/>
              <a:p>
                <a:pPr algn="l"/>
                <a:r>
                  <a:rPr lang="en-US" sz="1400" dirty="0"/>
                  <a:t>122333222</a:t>
                </a:r>
              </a:p>
            </p:txBody>
          </p:sp>
        </p:grpSp>
        <p:sp>
          <p:nvSpPr>
            <p:cNvPr id="8" name="TextBox 7">
              <a:extLst>
                <a:ext uri="{FF2B5EF4-FFF2-40B4-BE49-F238E27FC236}">
                  <a16:creationId xmlns:a16="http://schemas.microsoft.com/office/drawing/2014/main" id="{B367E966-01AB-F46C-88A6-48BABE7AB7A7}"/>
                </a:ext>
              </a:extLst>
            </p:cNvPr>
            <p:cNvSpPr txBox="1"/>
            <p:nvPr/>
          </p:nvSpPr>
          <p:spPr>
            <a:xfrm>
              <a:off x="15273827" y="5308700"/>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9" name="TextBox 8">
              <a:extLst>
                <a:ext uri="{FF2B5EF4-FFF2-40B4-BE49-F238E27FC236}">
                  <a16:creationId xmlns:a16="http://schemas.microsoft.com/office/drawing/2014/main" id="{F5A1C701-C5C4-A586-9060-8E74D7345850}"/>
                </a:ext>
              </a:extLst>
            </p:cNvPr>
            <p:cNvSpPr txBox="1"/>
            <p:nvPr/>
          </p:nvSpPr>
          <p:spPr>
            <a:xfrm>
              <a:off x="15273826" y="6428679"/>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10" name="TextBox 9">
              <a:extLst>
                <a:ext uri="{FF2B5EF4-FFF2-40B4-BE49-F238E27FC236}">
                  <a16:creationId xmlns:a16="http://schemas.microsoft.com/office/drawing/2014/main" id="{D20CEA40-F49F-AB42-F39F-55F2FAEA5A70}"/>
                </a:ext>
              </a:extLst>
            </p:cNvPr>
            <p:cNvSpPr txBox="1"/>
            <p:nvPr/>
          </p:nvSpPr>
          <p:spPr>
            <a:xfrm>
              <a:off x="15246694" y="5906693"/>
              <a:ext cx="996460" cy="338554"/>
            </a:xfrm>
            <a:prstGeom prst="rect">
              <a:avLst/>
            </a:prstGeom>
            <a:solidFill>
              <a:schemeClr val="bg1"/>
            </a:solidFill>
          </p:spPr>
          <p:txBody>
            <a:bodyPr wrap="square" rtlCol="0">
              <a:spAutoFit/>
            </a:bodyPr>
            <a:lstStyle/>
            <a:p>
              <a:pPr algn="l"/>
              <a:r>
                <a:rPr lang="en-US" sz="1600" dirty="0"/>
                <a:t>2025</a:t>
              </a:r>
              <a:endParaRPr lang="en-US" dirty="0"/>
            </a:p>
          </p:txBody>
        </p:sp>
        <p:sp>
          <p:nvSpPr>
            <p:cNvPr id="11" name="TextBox 10">
              <a:extLst>
                <a:ext uri="{FF2B5EF4-FFF2-40B4-BE49-F238E27FC236}">
                  <a16:creationId xmlns:a16="http://schemas.microsoft.com/office/drawing/2014/main" id="{A803AD7A-CCBA-8694-CC2B-DBD74D568478}"/>
                </a:ext>
              </a:extLst>
            </p:cNvPr>
            <p:cNvSpPr txBox="1"/>
            <p:nvPr/>
          </p:nvSpPr>
          <p:spPr>
            <a:xfrm>
              <a:off x="15246694" y="6996730"/>
              <a:ext cx="996460" cy="338554"/>
            </a:xfrm>
            <a:prstGeom prst="rect">
              <a:avLst/>
            </a:prstGeom>
            <a:solidFill>
              <a:schemeClr val="bg1"/>
            </a:solidFill>
          </p:spPr>
          <p:txBody>
            <a:bodyPr wrap="square" rtlCol="0">
              <a:spAutoFit/>
            </a:bodyPr>
            <a:lstStyle/>
            <a:p>
              <a:pPr algn="l"/>
              <a:r>
                <a:rPr lang="en-US" sz="1600" dirty="0"/>
                <a:t>202</a:t>
              </a:r>
              <a:r>
                <a:rPr lang="en-US" dirty="0"/>
                <a:t>4</a:t>
              </a:r>
            </a:p>
          </p:txBody>
        </p:sp>
      </p:grpSp>
      <p:pic>
        <p:nvPicPr>
          <p:cNvPr id="17" name="Picture 16">
            <a:extLst>
              <a:ext uri="{FF2B5EF4-FFF2-40B4-BE49-F238E27FC236}">
                <a16:creationId xmlns:a16="http://schemas.microsoft.com/office/drawing/2014/main" id="{5922C329-4124-CA16-DBA9-D95A08F96EC5}"/>
              </a:ext>
            </a:extLst>
          </p:cNvPr>
          <p:cNvPicPr>
            <a:picLocks noChangeAspect="1"/>
          </p:cNvPicPr>
          <p:nvPr/>
        </p:nvPicPr>
        <p:blipFill>
          <a:blip r:embed="rId5"/>
          <a:stretch>
            <a:fillRect/>
          </a:stretch>
        </p:blipFill>
        <p:spPr>
          <a:xfrm>
            <a:off x="360624" y="-78726"/>
            <a:ext cx="18091213" cy="4586505"/>
          </a:xfrm>
          <a:prstGeom prst="rect">
            <a:avLst/>
          </a:prstGeom>
          <a:ln w="38100">
            <a:solidFill>
              <a:schemeClr val="accent1"/>
            </a:solidFill>
          </a:ln>
        </p:spPr>
      </p:pic>
      <p:sp>
        <p:nvSpPr>
          <p:cNvPr id="12" name="Rectangle: Rounded Corners 11">
            <a:extLst>
              <a:ext uri="{FF2B5EF4-FFF2-40B4-BE49-F238E27FC236}">
                <a16:creationId xmlns:a16="http://schemas.microsoft.com/office/drawing/2014/main" id="{36B07ED4-11F7-3A1E-90D2-BEF72BC86C82}"/>
              </a:ext>
            </a:extLst>
          </p:cNvPr>
          <p:cNvSpPr/>
          <p:nvPr/>
        </p:nvSpPr>
        <p:spPr>
          <a:xfrm>
            <a:off x="569243" y="128989"/>
            <a:ext cx="4067831" cy="66662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A5C0925-9F0B-79CA-B670-BDCCF96463B0}"/>
              </a:ext>
            </a:extLst>
          </p:cNvPr>
          <p:cNvSpPr/>
          <p:nvPr/>
        </p:nvSpPr>
        <p:spPr>
          <a:xfrm>
            <a:off x="13106400" y="4299237"/>
            <a:ext cx="1386840" cy="11887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66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2112-00EC-B7E2-B0D0-EB7329C5F1AE}"/>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8635ACDB-61CA-31F5-660C-907B8AF825D5}"/>
              </a:ext>
            </a:extLst>
          </p:cNvPr>
          <p:cNvGrpSpPr/>
          <p:nvPr/>
        </p:nvGrpSpPr>
        <p:grpSpPr>
          <a:xfrm>
            <a:off x="411480" y="-1737360"/>
            <a:ext cx="15684041" cy="12020376"/>
            <a:chOff x="326356" y="-5354462"/>
            <a:chExt cx="16771020" cy="12854593"/>
          </a:xfrm>
        </p:grpSpPr>
        <p:grpSp>
          <p:nvGrpSpPr>
            <p:cNvPr id="14" name="Group 13">
              <a:extLst>
                <a:ext uri="{FF2B5EF4-FFF2-40B4-BE49-F238E27FC236}">
                  <a16:creationId xmlns:a16="http://schemas.microsoft.com/office/drawing/2014/main" id="{7DF3BA01-B2BF-038F-2602-509CE1A4BC23}"/>
                </a:ext>
              </a:extLst>
            </p:cNvPr>
            <p:cNvGrpSpPr/>
            <p:nvPr/>
          </p:nvGrpSpPr>
          <p:grpSpPr>
            <a:xfrm>
              <a:off x="326356" y="-5354462"/>
              <a:ext cx="16771020" cy="12854593"/>
              <a:chOff x="1515744" y="-259776"/>
              <a:chExt cx="14229763" cy="9705910"/>
            </a:xfrm>
          </p:grpSpPr>
          <p:pic>
            <p:nvPicPr>
              <p:cNvPr id="20" name="Picture 19">
                <a:extLst>
                  <a:ext uri="{FF2B5EF4-FFF2-40B4-BE49-F238E27FC236}">
                    <a16:creationId xmlns:a16="http://schemas.microsoft.com/office/drawing/2014/main" id="{62C512AF-AE0E-D011-5E1F-A765D8D4FD79}"/>
                  </a:ext>
                </a:extLst>
              </p:cNvPr>
              <p:cNvPicPr>
                <a:picLocks noChangeAspect="1"/>
              </p:cNvPicPr>
              <p:nvPr/>
            </p:nvPicPr>
            <p:blipFill>
              <a:blip r:embed="rId4"/>
              <a:stretch>
                <a:fillRect/>
              </a:stretch>
            </p:blipFill>
            <p:spPr>
              <a:xfrm>
                <a:off x="1515744" y="-259776"/>
                <a:ext cx="14229763" cy="9705910"/>
              </a:xfrm>
              <a:prstGeom prst="rect">
                <a:avLst/>
              </a:prstGeom>
            </p:spPr>
          </p:pic>
          <p:sp>
            <p:nvSpPr>
              <p:cNvPr id="21" name="TextBox 20">
                <a:extLst>
                  <a:ext uri="{FF2B5EF4-FFF2-40B4-BE49-F238E27FC236}">
                    <a16:creationId xmlns:a16="http://schemas.microsoft.com/office/drawing/2014/main" id="{8A1F69B9-3797-F146-295E-968DAE93EA78}"/>
                  </a:ext>
                </a:extLst>
              </p:cNvPr>
              <p:cNvSpPr txBox="1"/>
              <p:nvPr/>
            </p:nvSpPr>
            <p:spPr>
              <a:xfrm>
                <a:off x="2294804" y="9126506"/>
                <a:ext cx="1234066" cy="232388"/>
              </a:xfrm>
              <a:prstGeom prst="rect">
                <a:avLst/>
              </a:prstGeom>
              <a:solidFill>
                <a:schemeClr val="accent2"/>
              </a:solidFill>
            </p:spPr>
            <p:txBody>
              <a:bodyPr wrap="square" rtlCol="0">
                <a:spAutoFit/>
              </a:bodyPr>
              <a:lstStyle/>
              <a:p>
                <a:pPr algn="l"/>
                <a:r>
                  <a:rPr lang="en-US" sz="1400" dirty="0"/>
                  <a:t>122333555</a:t>
                </a:r>
              </a:p>
            </p:txBody>
          </p:sp>
          <p:sp>
            <p:nvSpPr>
              <p:cNvPr id="22" name="TextBox 21">
                <a:extLst>
                  <a:ext uri="{FF2B5EF4-FFF2-40B4-BE49-F238E27FC236}">
                    <a16:creationId xmlns:a16="http://schemas.microsoft.com/office/drawing/2014/main" id="{A55A23BE-5CA5-32E5-F4D5-3B9D7748B2CE}"/>
                  </a:ext>
                </a:extLst>
              </p:cNvPr>
              <p:cNvSpPr txBox="1"/>
              <p:nvPr/>
            </p:nvSpPr>
            <p:spPr>
              <a:xfrm>
                <a:off x="2328390" y="8694493"/>
                <a:ext cx="1234066" cy="232388"/>
              </a:xfrm>
              <a:prstGeom prst="rect">
                <a:avLst/>
              </a:prstGeom>
              <a:solidFill>
                <a:schemeClr val="bg1">
                  <a:lumMod val="95000"/>
                </a:schemeClr>
              </a:solidFill>
            </p:spPr>
            <p:txBody>
              <a:bodyPr wrap="square" rtlCol="0">
                <a:spAutoFit/>
              </a:bodyPr>
              <a:lstStyle/>
              <a:p>
                <a:pPr algn="l"/>
                <a:r>
                  <a:rPr lang="en-US" sz="1400" dirty="0"/>
                  <a:t>122333555</a:t>
                </a:r>
              </a:p>
            </p:txBody>
          </p:sp>
          <p:sp>
            <p:nvSpPr>
              <p:cNvPr id="23" name="TextBox 22">
                <a:extLst>
                  <a:ext uri="{FF2B5EF4-FFF2-40B4-BE49-F238E27FC236}">
                    <a16:creationId xmlns:a16="http://schemas.microsoft.com/office/drawing/2014/main" id="{336ECB0E-6B06-0077-166D-1FA6C1E05DCA}"/>
                  </a:ext>
                </a:extLst>
              </p:cNvPr>
              <p:cNvSpPr txBox="1"/>
              <p:nvPr/>
            </p:nvSpPr>
            <p:spPr>
              <a:xfrm>
                <a:off x="2294803" y="8262480"/>
                <a:ext cx="1234066" cy="232388"/>
              </a:xfrm>
              <a:prstGeom prst="rect">
                <a:avLst/>
              </a:prstGeom>
              <a:solidFill>
                <a:schemeClr val="accent2"/>
              </a:solidFill>
            </p:spPr>
            <p:txBody>
              <a:bodyPr wrap="square" rtlCol="0">
                <a:spAutoFit/>
              </a:bodyPr>
              <a:lstStyle/>
              <a:p>
                <a:pPr algn="l"/>
                <a:r>
                  <a:rPr lang="en-US" sz="1400" dirty="0"/>
                  <a:t>122333400</a:t>
                </a:r>
              </a:p>
            </p:txBody>
          </p:sp>
          <p:sp>
            <p:nvSpPr>
              <p:cNvPr id="24" name="TextBox 23">
                <a:extLst>
                  <a:ext uri="{FF2B5EF4-FFF2-40B4-BE49-F238E27FC236}">
                    <a16:creationId xmlns:a16="http://schemas.microsoft.com/office/drawing/2014/main" id="{F558B429-0FF5-FD7F-5C28-7019169989DD}"/>
                  </a:ext>
                </a:extLst>
              </p:cNvPr>
              <p:cNvSpPr txBox="1"/>
              <p:nvPr/>
            </p:nvSpPr>
            <p:spPr>
              <a:xfrm>
                <a:off x="2294802" y="7785766"/>
                <a:ext cx="1267653" cy="248516"/>
              </a:xfrm>
              <a:prstGeom prst="rect">
                <a:avLst/>
              </a:prstGeom>
              <a:solidFill>
                <a:srgbClr val="F7F7F7"/>
              </a:solidFill>
            </p:spPr>
            <p:txBody>
              <a:bodyPr wrap="square" rtlCol="0">
                <a:spAutoFit/>
              </a:bodyPr>
              <a:lstStyle/>
              <a:p>
                <a:pPr algn="l"/>
                <a:r>
                  <a:rPr lang="en-US" sz="1400" dirty="0"/>
                  <a:t>122333222</a:t>
                </a:r>
              </a:p>
            </p:txBody>
          </p:sp>
        </p:grpSp>
        <p:sp>
          <p:nvSpPr>
            <p:cNvPr id="15" name="TextBox 14">
              <a:extLst>
                <a:ext uri="{FF2B5EF4-FFF2-40B4-BE49-F238E27FC236}">
                  <a16:creationId xmlns:a16="http://schemas.microsoft.com/office/drawing/2014/main" id="{E40C3F34-4133-7610-8B48-15906A4F57CE}"/>
                </a:ext>
              </a:extLst>
            </p:cNvPr>
            <p:cNvSpPr txBox="1"/>
            <p:nvPr/>
          </p:nvSpPr>
          <p:spPr>
            <a:xfrm>
              <a:off x="15273827" y="5308700"/>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17" name="TextBox 16">
              <a:extLst>
                <a:ext uri="{FF2B5EF4-FFF2-40B4-BE49-F238E27FC236}">
                  <a16:creationId xmlns:a16="http://schemas.microsoft.com/office/drawing/2014/main" id="{B126C017-71CA-E405-96BD-20E99E05B40B}"/>
                </a:ext>
              </a:extLst>
            </p:cNvPr>
            <p:cNvSpPr txBox="1"/>
            <p:nvPr/>
          </p:nvSpPr>
          <p:spPr>
            <a:xfrm>
              <a:off x="15273826" y="6428679"/>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18" name="TextBox 17">
              <a:extLst>
                <a:ext uri="{FF2B5EF4-FFF2-40B4-BE49-F238E27FC236}">
                  <a16:creationId xmlns:a16="http://schemas.microsoft.com/office/drawing/2014/main" id="{5BA504C5-6804-290D-97B7-EC196A2FF5CE}"/>
                </a:ext>
              </a:extLst>
            </p:cNvPr>
            <p:cNvSpPr txBox="1"/>
            <p:nvPr/>
          </p:nvSpPr>
          <p:spPr>
            <a:xfrm>
              <a:off x="15246694" y="5906693"/>
              <a:ext cx="996460" cy="338554"/>
            </a:xfrm>
            <a:prstGeom prst="rect">
              <a:avLst/>
            </a:prstGeom>
            <a:solidFill>
              <a:schemeClr val="bg1"/>
            </a:solidFill>
          </p:spPr>
          <p:txBody>
            <a:bodyPr wrap="square" rtlCol="0">
              <a:spAutoFit/>
            </a:bodyPr>
            <a:lstStyle/>
            <a:p>
              <a:pPr algn="l"/>
              <a:r>
                <a:rPr lang="en-US" sz="1600" dirty="0"/>
                <a:t>2025</a:t>
              </a:r>
              <a:endParaRPr lang="en-US" dirty="0"/>
            </a:p>
          </p:txBody>
        </p:sp>
        <p:sp>
          <p:nvSpPr>
            <p:cNvPr id="19" name="TextBox 18">
              <a:extLst>
                <a:ext uri="{FF2B5EF4-FFF2-40B4-BE49-F238E27FC236}">
                  <a16:creationId xmlns:a16="http://schemas.microsoft.com/office/drawing/2014/main" id="{7CEF9E5F-F492-2C8F-CA66-2623BB2AF33B}"/>
                </a:ext>
              </a:extLst>
            </p:cNvPr>
            <p:cNvSpPr txBox="1"/>
            <p:nvPr/>
          </p:nvSpPr>
          <p:spPr>
            <a:xfrm>
              <a:off x="15246694" y="6996730"/>
              <a:ext cx="996460" cy="338554"/>
            </a:xfrm>
            <a:prstGeom prst="rect">
              <a:avLst/>
            </a:prstGeom>
            <a:solidFill>
              <a:schemeClr val="bg1"/>
            </a:solidFill>
          </p:spPr>
          <p:txBody>
            <a:bodyPr wrap="square" rtlCol="0">
              <a:spAutoFit/>
            </a:bodyPr>
            <a:lstStyle/>
            <a:p>
              <a:pPr algn="l"/>
              <a:r>
                <a:rPr lang="en-US" sz="1600" dirty="0"/>
                <a:t>202</a:t>
              </a:r>
              <a:r>
                <a:rPr lang="en-US" dirty="0"/>
                <a:t>4</a:t>
              </a:r>
            </a:p>
          </p:txBody>
        </p:sp>
      </p:grpSp>
      <p:sp>
        <p:nvSpPr>
          <p:cNvPr id="2" name="TextBox 1">
            <a:extLst>
              <a:ext uri="{FF2B5EF4-FFF2-40B4-BE49-F238E27FC236}">
                <a16:creationId xmlns:a16="http://schemas.microsoft.com/office/drawing/2014/main" id="{2688B4F3-6FF5-CF5D-5210-4ED125AF7620}"/>
              </a:ext>
            </a:extLst>
          </p:cNvPr>
          <p:cNvSpPr txBox="1"/>
          <p:nvPr/>
        </p:nvSpPr>
        <p:spPr>
          <a:xfrm>
            <a:off x="222504" y="345708"/>
            <a:ext cx="3913632" cy="461665"/>
          </a:xfrm>
          <a:prstGeom prst="rect">
            <a:avLst/>
          </a:prstGeom>
          <a:solidFill>
            <a:schemeClr val="accent1"/>
          </a:solidFill>
        </p:spPr>
        <p:txBody>
          <a:bodyPr wrap="square" rtlCol="0">
            <a:spAutoFit/>
          </a:bodyPr>
          <a:lstStyle/>
          <a:p>
            <a:r>
              <a:rPr lang="en-US" sz="2400" dirty="0">
                <a:solidFill>
                  <a:schemeClr val="bg1"/>
                </a:solidFill>
              </a:rPr>
              <a:t>Add member</a:t>
            </a:r>
          </a:p>
        </p:txBody>
      </p:sp>
      <p:pic>
        <p:nvPicPr>
          <p:cNvPr id="25" name="Picture 24">
            <a:extLst>
              <a:ext uri="{FF2B5EF4-FFF2-40B4-BE49-F238E27FC236}">
                <a16:creationId xmlns:a16="http://schemas.microsoft.com/office/drawing/2014/main" id="{A9F63AB3-958B-2E71-26FB-4FBD7A4196E6}"/>
              </a:ext>
            </a:extLst>
          </p:cNvPr>
          <p:cNvPicPr>
            <a:picLocks noChangeAspect="1"/>
          </p:cNvPicPr>
          <p:nvPr/>
        </p:nvPicPr>
        <p:blipFill>
          <a:blip r:embed="rId5"/>
          <a:stretch>
            <a:fillRect/>
          </a:stretch>
        </p:blipFill>
        <p:spPr>
          <a:xfrm>
            <a:off x="0" y="-874380"/>
            <a:ext cx="18091213" cy="4586505"/>
          </a:xfrm>
          <a:prstGeom prst="rect">
            <a:avLst/>
          </a:prstGeom>
          <a:ln w="38100">
            <a:solidFill>
              <a:schemeClr val="accent1"/>
            </a:solidFill>
          </a:ln>
        </p:spPr>
      </p:pic>
      <p:pic>
        <p:nvPicPr>
          <p:cNvPr id="27" name="Picture 26">
            <a:extLst>
              <a:ext uri="{FF2B5EF4-FFF2-40B4-BE49-F238E27FC236}">
                <a16:creationId xmlns:a16="http://schemas.microsoft.com/office/drawing/2014/main" id="{E1601CF0-B9BC-EDCF-11A0-811888ED1617}"/>
              </a:ext>
            </a:extLst>
          </p:cNvPr>
          <p:cNvPicPr>
            <a:picLocks noChangeAspect="1"/>
          </p:cNvPicPr>
          <p:nvPr/>
        </p:nvPicPr>
        <p:blipFill>
          <a:blip r:embed="rId6"/>
          <a:stretch>
            <a:fillRect/>
          </a:stretch>
        </p:blipFill>
        <p:spPr>
          <a:xfrm>
            <a:off x="222504" y="6374946"/>
            <a:ext cx="5146108" cy="1163052"/>
          </a:xfrm>
          <a:prstGeom prst="rect">
            <a:avLst/>
          </a:prstGeom>
          <a:ln w="57150">
            <a:solidFill>
              <a:srgbClr val="FF0000"/>
            </a:solidFill>
          </a:ln>
        </p:spPr>
      </p:pic>
      <p:sp>
        <p:nvSpPr>
          <p:cNvPr id="28" name="TextBox 27">
            <a:extLst>
              <a:ext uri="{FF2B5EF4-FFF2-40B4-BE49-F238E27FC236}">
                <a16:creationId xmlns:a16="http://schemas.microsoft.com/office/drawing/2014/main" id="{85FC4B39-AC88-C978-48A0-E773774C7C3C}"/>
              </a:ext>
            </a:extLst>
          </p:cNvPr>
          <p:cNvSpPr txBox="1"/>
          <p:nvPr/>
        </p:nvSpPr>
        <p:spPr>
          <a:xfrm>
            <a:off x="10496064" y="184700"/>
            <a:ext cx="4800600" cy="707886"/>
          </a:xfrm>
          <a:prstGeom prst="rect">
            <a:avLst/>
          </a:prstGeom>
          <a:noFill/>
        </p:spPr>
        <p:txBody>
          <a:bodyPr wrap="square" rtlCol="0">
            <a:spAutoFit/>
          </a:bodyPr>
          <a:lstStyle/>
          <a:p>
            <a:pPr algn="l"/>
            <a:r>
              <a:rPr lang="en-US" sz="4000" b="1" dirty="0">
                <a:solidFill>
                  <a:srgbClr val="FF0000"/>
                </a:solidFill>
              </a:rPr>
              <a:t>Add New Member</a:t>
            </a:r>
          </a:p>
        </p:txBody>
      </p:sp>
    </p:spTree>
    <p:custDataLst>
      <p:tags r:id="rId1"/>
    </p:custDataLst>
    <p:extLst>
      <p:ext uri="{BB962C8B-B14F-4D97-AF65-F5344CB8AC3E}">
        <p14:creationId xmlns:p14="http://schemas.microsoft.com/office/powerpoint/2010/main" val="3008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07B2-207B-02D5-9CA3-DDCA52A1B1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58AD629-C176-755D-6565-C1C20090326E}"/>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3" name="Picture 2">
            <a:extLst>
              <a:ext uri="{FF2B5EF4-FFF2-40B4-BE49-F238E27FC236}">
                <a16:creationId xmlns:a16="http://schemas.microsoft.com/office/drawing/2014/main" id="{AF65BCC1-B8E4-6208-0EA7-635C2101090D}"/>
              </a:ext>
            </a:extLst>
          </p:cNvPr>
          <p:cNvPicPr>
            <a:picLocks noChangeAspect="1"/>
          </p:cNvPicPr>
          <p:nvPr/>
        </p:nvPicPr>
        <p:blipFill>
          <a:blip r:embed="rId4"/>
          <a:stretch>
            <a:fillRect/>
          </a:stretch>
        </p:blipFill>
        <p:spPr>
          <a:xfrm>
            <a:off x="10757712" y="326879"/>
            <a:ext cx="5825256" cy="8999016"/>
          </a:xfrm>
          <a:prstGeom prst="rect">
            <a:avLst/>
          </a:prstGeom>
          <a:ln w="38100">
            <a:solidFill>
              <a:schemeClr val="accent1"/>
            </a:solidFill>
          </a:ln>
        </p:spPr>
      </p:pic>
      <p:sp>
        <p:nvSpPr>
          <p:cNvPr id="5" name="Arrow: Right 4">
            <a:extLst>
              <a:ext uri="{FF2B5EF4-FFF2-40B4-BE49-F238E27FC236}">
                <a16:creationId xmlns:a16="http://schemas.microsoft.com/office/drawing/2014/main" id="{F479BC2D-5687-4D5C-F3F4-5FF69BF6F45E}"/>
              </a:ext>
            </a:extLst>
          </p:cNvPr>
          <p:cNvSpPr/>
          <p:nvPr/>
        </p:nvSpPr>
        <p:spPr>
          <a:xfrm>
            <a:off x="9723120" y="398136"/>
            <a:ext cx="897317" cy="13697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92EE173-1CCC-701F-83FC-6406ADB33A91}"/>
              </a:ext>
            </a:extLst>
          </p:cNvPr>
          <p:cNvPicPr>
            <a:picLocks noChangeAspect="1"/>
          </p:cNvPicPr>
          <p:nvPr/>
        </p:nvPicPr>
        <p:blipFill>
          <a:blip r:embed="rId5"/>
          <a:stretch>
            <a:fillRect/>
          </a:stretch>
        </p:blipFill>
        <p:spPr>
          <a:xfrm>
            <a:off x="804840" y="243071"/>
            <a:ext cx="8695051" cy="3773324"/>
          </a:xfrm>
          <a:prstGeom prst="rect">
            <a:avLst/>
          </a:prstGeom>
          <a:ln w="38100">
            <a:solidFill>
              <a:schemeClr val="accent1"/>
            </a:solidFill>
          </a:ln>
        </p:spPr>
      </p:pic>
    </p:spTree>
    <p:custDataLst>
      <p:tags r:id="rId1"/>
    </p:custDataLst>
    <p:extLst>
      <p:ext uri="{BB962C8B-B14F-4D97-AF65-F5344CB8AC3E}">
        <p14:creationId xmlns:p14="http://schemas.microsoft.com/office/powerpoint/2010/main" val="21871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9FDB-4CAF-EC9E-5F44-8FA15B4677B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1D57A231-5F7A-E0DD-294B-C41906371043}"/>
              </a:ext>
            </a:extLst>
          </p:cNvPr>
          <p:cNvGrpSpPr/>
          <p:nvPr/>
        </p:nvGrpSpPr>
        <p:grpSpPr>
          <a:xfrm>
            <a:off x="2741419" y="113347"/>
            <a:ext cx="11857423" cy="9152573"/>
            <a:chOff x="2741419" y="113347"/>
            <a:chExt cx="11857423" cy="9152573"/>
          </a:xfrm>
        </p:grpSpPr>
        <p:pic>
          <p:nvPicPr>
            <p:cNvPr id="14" name="Picture 13">
              <a:extLst>
                <a:ext uri="{FF2B5EF4-FFF2-40B4-BE49-F238E27FC236}">
                  <a16:creationId xmlns:a16="http://schemas.microsoft.com/office/drawing/2014/main" id="{C1E0D601-F3D3-A8B2-F9A3-02DF8208D72D}"/>
                </a:ext>
              </a:extLst>
            </p:cNvPr>
            <p:cNvPicPr>
              <a:picLocks noChangeAspect="1"/>
            </p:cNvPicPr>
            <p:nvPr/>
          </p:nvPicPr>
          <p:blipFill>
            <a:blip r:embed="rId4"/>
            <a:stretch>
              <a:fillRect/>
            </a:stretch>
          </p:blipFill>
          <p:spPr>
            <a:xfrm>
              <a:off x="2741419" y="113347"/>
              <a:ext cx="11857423" cy="9152573"/>
            </a:xfrm>
            <a:prstGeom prst="rect">
              <a:avLst/>
            </a:prstGeom>
          </p:spPr>
        </p:pic>
        <p:sp>
          <p:nvSpPr>
            <p:cNvPr id="2" name="TextBox 1">
              <a:extLst>
                <a:ext uri="{FF2B5EF4-FFF2-40B4-BE49-F238E27FC236}">
                  <a16:creationId xmlns:a16="http://schemas.microsoft.com/office/drawing/2014/main" id="{FF758B93-C33D-8047-A3D5-822BC1BDF326}"/>
                </a:ext>
              </a:extLst>
            </p:cNvPr>
            <p:cNvSpPr txBox="1"/>
            <p:nvPr/>
          </p:nvSpPr>
          <p:spPr>
            <a:xfrm>
              <a:off x="3718934" y="7528560"/>
              <a:ext cx="944880" cy="261610"/>
            </a:xfrm>
            <a:prstGeom prst="rect">
              <a:avLst/>
            </a:prstGeom>
            <a:solidFill>
              <a:schemeClr val="accent2"/>
            </a:solidFill>
          </p:spPr>
          <p:txBody>
            <a:bodyPr wrap="square" rtlCol="0">
              <a:spAutoFit/>
            </a:bodyPr>
            <a:lstStyle/>
            <a:p>
              <a:pPr algn="l"/>
              <a:r>
                <a:rPr lang="en-US" sz="1100" dirty="0"/>
                <a:t>122333555</a:t>
              </a:r>
            </a:p>
          </p:txBody>
        </p:sp>
        <p:sp>
          <p:nvSpPr>
            <p:cNvPr id="3" name="TextBox 2">
              <a:extLst>
                <a:ext uri="{FF2B5EF4-FFF2-40B4-BE49-F238E27FC236}">
                  <a16:creationId xmlns:a16="http://schemas.microsoft.com/office/drawing/2014/main" id="{D8C12DDA-D976-1383-979E-1E4FD3723A8C}"/>
                </a:ext>
              </a:extLst>
            </p:cNvPr>
            <p:cNvSpPr txBox="1"/>
            <p:nvPr/>
          </p:nvSpPr>
          <p:spPr>
            <a:xfrm>
              <a:off x="3734548" y="7894320"/>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4" name="TextBox 3">
              <a:extLst>
                <a:ext uri="{FF2B5EF4-FFF2-40B4-BE49-F238E27FC236}">
                  <a16:creationId xmlns:a16="http://schemas.microsoft.com/office/drawing/2014/main" id="{76808BEC-F0E8-96EE-5FB8-D2E7785E5C31}"/>
                </a:ext>
              </a:extLst>
            </p:cNvPr>
            <p:cNvSpPr txBox="1"/>
            <p:nvPr/>
          </p:nvSpPr>
          <p:spPr>
            <a:xfrm>
              <a:off x="3734922" y="8220715"/>
              <a:ext cx="944880" cy="261610"/>
            </a:xfrm>
            <a:prstGeom prst="rect">
              <a:avLst/>
            </a:prstGeom>
            <a:solidFill>
              <a:schemeClr val="accent2"/>
            </a:solidFill>
          </p:spPr>
          <p:txBody>
            <a:bodyPr wrap="square" rtlCol="0">
              <a:spAutoFit/>
            </a:bodyPr>
            <a:lstStyle/>
            <a:p>
              <a:pPr algn="l"/>
              <a:r>
                <a:rPr lang="en-US" sz="1100" dirty="0"/>
                <a:t>122333555</a:t>
              </a:r>
            </a:p>
          </p:txBody>
        </p:sp>
        <p:sp>
          <p:nvSpPr>
            <p:cNvPr id="5" name="TextBox 4">
              <a:extLst>
                <a:ext uri="{FF2B5EF4-FFF2-40B4-BE49-F238E27FC236}">
                  <a16:creationId xmlns:a16="http://schemas.microsoft.com/office/drawing/2014/main" id="{506C1BBD-5F64-9E6B-2800-1DC557BABAB7}"/>
                </a:ext>
              </a:extLst>
            </p:cNvPr>
            <p:cNvSpPr txBox="1"/>
            <p:nvPr/>
          </p:nvSpPr>
          <p:spPr>
            <a:xfrm>
              <a:off x="3734548" y="8905898"/>
              <a:ext cx="944880" cy="261610"/>
            </a:xfrm>
            <a:prstGeom prst="rect">
              <a:avLst/>
            </a:prstGeom>
            <a:solidFill>
              <a:schemeClr val="accent2"/>
            </a:solidFill>
          </p:spPr>
          <p:txBody>
            <a:bodyPr wrap="square" rtlCol="0">
              <a:spAutoFit/>
            </a:bodyPr>
            <a:lstStyle/>
            <a:p>
              <a:pPr algn="l"/>
              <a:r>
                <a:rPr lang="en-US" sz="1100" dirty="0"/>
                <a:t>122333332</a:t>
              </a:r>
            </a:p>
          </p:txBody>
        </p:sp>
        <p:sp>
          <p:nvSpPr>
            <p:cNvPr id="6" name="TextBox 5">
              <a:extLst>
                <a:ext uri="{FF2B5EF4-FFF2-40B4-BE49-F238E27FC236}">
                  <a16:creationId xmlns:a16="http://schemas.microsoft.com/office/drawing/2014/main" id="{066B9A10-5A75-4A69-D1CC-8C9AA171DAF1}"/>
                </a:ext>
              </a:extLst>
            </p:cNvPr>
            <p:cNvSpPr txBox="1"/>
            <p:nvPr/>
          </p:nvSpPr>
          <p:spPr>
            <a:xfrm>
              <a:off x="3718934" y="6836405"/>
              <a:ext cx="944880" cy="261610"/>
            </a:xfrm>
            <a:prstGeom prst="rect">
              <a:avLst/>
            </a:prstGeom>
            <a:solidFill>
              <a:schemeClr val="accent2"/>
            </a:solidFill>
          </p:spPr>
          <p:txBody>
            <a:bodyPr wrap="square" rtlCol="0">
              <a:spAutoFit/>
            </a:bodyPr>
            <a:lstStyle/>
            <a:p>
              <a:pPr algn="l"/>
              <a:r>
                <a:rPr lang="en-US" sz="1100" dirty="0"/>
                <a:t>351222333</a:t>
              </a:r>
            </a:p>
          </p:txBody>
        </p:sp>
        <p:sp>
          <p:nvSpPr>
            <p:cNvPr id="7" name="TextBox 6">
              <a:extLst>
                <a:ext uri="{FF2B5EF4-FFF2-40B4-BE49-F238E27FC236}">
                  <a16:creationId xmlns:a16="http://schemas.microsoft.com/office/drawing/2014/main" id="{2E7CFF74-B04E-A7EA-FFA7-362448597960}"/>
                </a:ext>
              </a:extLst>
            </p:cNvPr>
            <p:cNvSpPr txBox="1"/>
            <p:nvPr/>
          </p:nvSpPr>
          <p:spPr>
            <a:xfrm>
              <a:off x="3734548" y="8625223"/>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9" name="TextBox 8">
              <a:extLst>
                <a:ext uri="{FF2B5EF4-FFF2-40B4-BE49-F238E27FC236}">
                  <a16:creationId xmlns:a16="http://schemas.microsoft.com/office/drawing/2014/main" id="{D5E34E51-0133-54CD-7A9F-1092281BAF58}"/>
                </a:ext>
              </a:extLst>
            </p:cNvPr>
            <p:cNvSpPr txBox="1"/>
            <p:nvPr/>
          </p:nvSpPr>
          <p:spPr>
            <a:xfrm>
              <a:off x="3718934" y="6427493"/>
              <a:ext cx="944880"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10" name="TextBox 9">
              <a:extLst>
                <a:ext uri="{FF2B5EF4-FFF2-40B4-BE49-F238E27FC236}">
                  <a16:creationId xmlns:a16="http://schemas.microsoft.com/office/drawing/2014/main" id="{C42791FF-76B2-B478-7178-AECE8A42BB7D}"/>
                </a:ext>
              </a:extLst>
            </p:cNvPr>
            <p:cNvSpPr txBox="1"/>
            <p:nvPr/>
          </p:nvSpPr>
          <p:spPr>
            <a:xfrm>
              <a:off x="3718934" y="7205662"/>
              <a:ext cx="944880" cy="261610"/>
            </a:xfrm>
            <a:prstGeom prst="rect">
              <a:avLst/>
            </a:prstGeom>
            <a:solidFill>
              <a:schemeClr val="bg1">
                <a:lumMod val="95000"/>
              </a:schemeClr>
            </a:solidFill>
          </p:spPr>
          <p:txBody>
            <a:bodyPr wrap="square" rtlCol="0">
              <a:spAutoFit/>
            </a:bodyPr>
            <a:lstStyle/>
            <a:p>
              <a:pPr algn="l"/>
              <a:r>
                <a:rPr lang="en-US" sz="1100" dirty="0"/>
                <a:t>122333400</a:t>
              </a:r>
            </a:p>
          </p:txBody>
        </p:sp>
      </p:grpSp>
      <p:sp>
        <p:nvSpPr>
          <p:cNvPr id="8" name="Rectangle: Rounded Corners 7">
            <a:extLst>
              <a:ext uri="{FF2B5EF4-FFF2-40B4-BE49-F238E27FC236}">
                <a16:creationId xmlns:a16="http://schemas.microsoft.com/office/drawing/2014/main" id="{824B3A79-66F5-B28E-B9DA-C5F8DB4A6BE5}"/>
              </a:ext>
            </a:extLst>
          </p:cNvPr>
          <p:cNvSpPr/>
          <p:nvPr/>
        </p:nvSpPr>
        <p:spPr>
          <a:xfrm>
            <a:off x="3018948" y="6787515"/>
            <a:ext cx="11169492" cy="3905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2298BD1-BFBB-E798-7049-6BF3D2887BC7}"/>
              </a:ext>
            </a:extLst>
          </p:cNvPr>
          <p:cNvPicPr>
            <a:picLocks noChangeAspect="1"/>
          </p:cNvPicPr>
          <p:nvPr/>
        </p:nvPicPr>
        <p:blipFill>
          <a:blip r:embed="rId5"/>
          <a:stretch>
            <a:fillRect/>
          </a:stretch>
        </p:blipFill>
        <p:spPr>
          <a:xfrm>
            <a:off x="3125629" y="1283970"/>
            <a:ext cx="8993413" cy="3436620"/>
          </a:xfrm>
          <a:prstGeom prst="rect">
            <a:avLst/>
          </a:prstGeom>
          <a:ln>
            <a:solidFill>
              <a:schemeClr val="accent1"/>
            </a:solidFill>
          </a:ln>
        </p:spPr>
      </p:pic>
      <p:sp>
        <p:nvSpPr>
          <p:cNvPr id="12" name="TextBox 11">
            <a:extLst>
              <a:ext uri="{FF2B5EF4-FFF2-40B4-BE49-F238E27FC236}">
                <a16:creationId xmlns:a16="http://schemas.microsoft.com/office/drawing/2014/main" id="{F28D540A-68E5-FEDE-2894-FAC226E26B65}"/>
              </a:ext>
            </a:extLst>
          </p:cNvPr>
          <p:cNvSpPr txBox="1"/>
          <p:nvPr/>
        </p:nvSpPr>
        <p:spPr>
          <a:xfrm>
            <a:off x="357747" y="5803147"/>
            <a:ext cx="2383672" cy="1200329"/>
          </a:xfrm>
          <a:prstGeom prst="rect">
            <a:avLst/>
          </a:prstGeom>
          <a:noFill/>
        </p:spPr>
        <p:txBody>
          <a:bodyPr wrap="square" rtlCol="0">
            <a:spAutoFit/>
          </a:bodyPr>
          <a:lstStyle/>
          <a:p>
            <a:pPr algn="l"/>
            <a:r>
              <a:rPr lang="en-US" sz="3600" b="1" dirty="0">
                <a:solidFill>
                  <a:srgbClr val="FF0000"/>
                </a:solidFill>
              </a:rPr>
              <a:t>New Member</a:t>
            </a:r>
          </a:p>
        </p:txBody>
      </p:sp>
      <p:cxnSp>
        <p:nvCxnSpPr>
          <p:cNvPr id="15" name="Straight Arrow Connector 14">
            <a:extLst>
              <a:ext uri="{FF2B5EF4-FFF2-40B4-BE49-F238E27FC236}">
                <a16:creationId xmlns:a16="http://schemas.microsoft.com/office/drawing/2014/main" id="{10CECF3A-2A16-AFFA-8FFF-D1AAA80F97AF}"/>
              </a:ext>
            </a:extLst>
          </p:cNvPr>
          <p:cNvCxnSpPr>
            <a:cxnSpLocks/>
          </p:cNvCxnSpPr>
          <p:nvPr/>
        </p:nvCxnSpPr>
        <p:spPr>
          <a:xfrm>
            <a:off x="2449286" y="6689103"/>
            <a:ext cx="503225" cy="314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481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49E9-EBA0-1925-C61D-C6C2A6BB5EA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44820C2-1378-722C-0AC9-BF951A72EA2C}"/>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sp>
        <p:nvSpPr>
          <p:cNvPr id="10" name="TextBox 9">
            <a:extLst>
              <a:ext uri="{FF2B5EF4-FFF2-40B4-BE49-F238E27FC236}">
                <a16:creationId xmlns:a16="http://schemas.microsoft.com/office/drawing/2014/main" id="{51C17903-CFAA-0AFE-3965-8BD42AB1BD14}"/>
              </a:ext>
            </a:extLst>
          </p:cNvPr>
          <p:cNvSpPr txBox="1"/>
          <p:nvPr/>
        </p:nvSpPr>
        <p:spPr>
          <a:xfrm>
            <a:off x="892316" y="3558870"/>
            <a:ext cx="16204107" cy="3477875"/>
          </a:xfrm>
          <a:prstGeom prst="rect">
            <a:avLst/>
          </a:prstGeom>
          <a:noFill/>
        </p:spPr>
        <p:txBody>
          <a:bodyPr wrap="square" rtlCol="0">
            <a:spAutoFit/>
          </a:bodyPr>
          <a:lstStyle/>
          <a:p>
            <a:pPr marL="285750" indent="-285750" algn="l">
              <a:buFont typeface="Wingdings" panose="05000000000000000000" pitchFamily="2" charset="2"/>
              <a:buChar char="Ø"/>
            </a:pPr>
            <a:r>
              <a:rPr lang="en-US" sz="4400" dirty="0">
                <a:solidFill>
                  <a:srgbClr val="FF0000"/>
                </a:solidFill>
              </a:rPr>
              <a:t>Member is deeply expired, and no renewal order exists.</a:t>
            </a:r>
          </a:p>
          <a:p>
            <a:pPr algn="l"/>
            <a:endParaRPr lang="en-US" sz="4400" dirty="0">
              <a:solidFill>
                <a:srgbClr val="FF0000"/>
              </a:solidFill>
            </a:endParaRPr>
          </a:p>
          <a:p>
            <a:pPr marL="285750" indent="-285750" algn="l">
              <a:buFont typeface="Wingdings" panose="05000000000000000000" pitchFamily="2" charset="2"/>
              <a:buChar char="Ø"/>
            </a:pPr>
            <a:r>
              <a:rPr lang="en-US" sz="4400" dirty="0">
                <a:solidFill>
                  <a:srgbClr val="FF0000"/>
                </a:solidFill>
              </a:rPr>
              <a:t>New member created a MyLegion account prior to joining.</a:t>
            </a:r>
          </a:p>
          <a:p>
            <a:pPr marL="285750" indent="-285750" algn="l">
              <a:buFont typeface="Wingdings" panose="05000000000000000000" pitchFamily="2" charset="2"/>
              <a:buChar char="Ø"/>
            </a:pPr>
            <a:endParaRPr lang="en-US" sz="4400" dirty="0">
              <a:solidFill>
                <a:srgbClr val="FF0000"/>
              </a:solidFill>
            </a:endParaRPr>
          </a:p>
          <a:p>
            <a:pPr marL="285750" indent="-285750" algn="l">
              <a:buFont typeface="Wingdings" panose="05000000000000000000" pitchFamily="2" charset="2"/>
              <a:buChar char="Ø"/>
            </a:pPr>
            <a:r>
              <a:rPr lang="en-US" sz="4400" dirty="0">
                <a:solidFill>
                  <a:srgbClr val="FF0000"/>
                </a:solidFill>
              </a:rPr>
              <a:t>New member has a Legion membership.</a:t>
            </a:r>
          </a:p>
        </p:txBody>
      </p:sp>
      <p:pic>
        <p:nvPicPr>
          <p:cNvPr id="9" name="Picture 8">
            <a:extLst>
              <a:ext uri="{FF2B5EF4-FFF2-40B4-BE49-F238E27FC236}">
                <a16:creationId xmlns:a16="http://schemas.microsoft.com/office/drawing/2014/main" id="{9AF5F8FA-C3CA-0684-9CFE-6D305233F8CD}"/>
              </a:ext>
            </a:extLst>
          </p:cNvPr>
          <p:cNvPicPr>
            <a:picLocks noChangeAspect="1"/>
          </p:cNvPicPr>
          <p:nvPr/>
        </p:nvPicPr>
        <p:blipFill>
          <a:blip r:embed="rId4"/>
          <a:stretch>
            <a:fillRect/>
          </a:stretch>
        </p:blipFill>
        <p:spPr>
          <a:xfrm>
            <a:off x="1122700" y="528922"/>
            <a:ext cx="14868919" cy="1967945"/>
          </a:xfrm>
          <a:prstGeom prst="rect">
            <a:avLst/>
          </a:prstGeom>
          <a:ln w="76200">
            <a:solidFill>
              <a:srgbClr val="002060"/>
            </a:solidFill>
          </a:ln>
        </p:spPr>
      </p:pic>
    </p:spTree>
    <p:custDataLst>
      <p:tags r:id="rId1"/>
    </p:custDataLst>
    <p:extLst>
      <p:ext uri="{BB962C8B-B14F-4D97-AF65-F5344CB8AC3E}">
        <p14:creationId xmlns:p14="http://schemas.microsoft.com/office/powerpoint/2010/main" val="190057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up)">
                                      <p:cBhvr>
                                        <p:cTn id="1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9FDB-4CAF-EC9E-5F44-8FA15B4677B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BFD6AE2-08B3-F677-22A8-60CE39FEB457}"/>
              </a:ext>
            </a:extLst>
          </p:cNvPr>
          <p:cNvGrpSpPr/>
          <p:nvPr/>
        </p:nvGrpSpPr>
        <p:grpSpPr>
          <a:xfrm>
            <a:off x="4913119" y="255319"/>
            <a:ext cx="11857423" cy="9152573"/>
            <a:chOff x="2741419" y="113347"/>
            <a:chExt cx="11857423" cy="9152573"/>
          </a:xfrm>
        </p:grpSpPr>
        <p:pic>
          <p:nvPicPr>
            <p:cNvPr id="14" name="Picture 13">
              <a:extLst>
                <a:ext uri="{FF2B5EF4-FFF2-40B4-BE49-F238E27FC236}">
                  <a16:creationId xmlns:a16="http://schemas.microsoft.com/office/drawing/2014/main" id="{C1E0D601-F3D3-A8B2-F9A3-02DF8208D72D}"/>
                </a:ext>
              </a:extLst>
            </p:cNvPr>
            <p:cNvPicPr>
              <a:picLocks noChangeAspect="1"/>
            </p:cNvPicPr>
            <p:nvPr/>
          </p:nvPicPr>
          <p:blipFill>
            <a:blip r:embed="rId4"/>
            <a:stretch>
              <a:fillRect/>
            </a:stretch>
          </p:blipFill>
          <p:spPr>
            <a:xfrm>
              <a:off x="2741419" y="113347"/>
              <a:ext cx="11857423" cy="9152573"/>
            </a:xfrm>
            <a:prstGeom prst="rect">
              <a:avLst/>
            </a:prstGeom>
          </p:spPr>
        </p:pic>
        <p:sp>
          <p:nvSpPr>
            <p:cNvPr id="2" name="TextBox 1">
              <a:extLst>
                <a:ext uri="{FF2B5EF4-FFF2-40B4-BE49-F238E27FC236}">
                  <a16:creationId xmlns:a16="http://schemas.microsoft.com/office/drawing/2014/main" id="{FA6C2BF5-CAD3-A357-A132-05632CEDB894}"/>
                </a:ext>
              </a:extLst>
            </p:cNvPr>
            <p:cNvSpPr txBox="1"/>
            <p:nvPr/>
          </p:nvSpPr>
          <p:spPr>
            <a:xfrm>
              <a:off x="3672840" y="7528560"/>
              <a:ext cx="1097280" cy="259080"/>
            </a:xfrm>
            <a:prstGeom prst="rect">
              <a:avLst/>
            </a:prstGeom>
            <a:solidFill>
              <a:schemeClr val="accent2"/>
            </a:solidFill>
          </p:spPr>
          <p:txBody>
            <a:bodyPr wrap="square" rtlCol="0">
              <a:spAutoFit/>
            </a:bodyPr>
            <a:lstStyle/>
            <a:p>
              <a:pPr algn="l"/>
              <a:r>
                <a:rPr lang="en-US" sz="1100" dirty="0"/>
                <a:t>122333555</a:t>
              </a:r>
            </a:p>
          </p:txBody>
        </p:sp>
        <p:sp>
          <p:nvSpPr>
            <p:cNvPr id="3" name="TextBox 2">
              <a:extLst>
                <a:ext uri="{FF2B5EF4-FFF2-40B4-BE49-F238E27FC236}">
                  <a16:creationId xmlns:a16="http://schemas.microsoft.com/office/drawing/2014/main" id="{E228D9A0-340A-786B-A473-4186C79FF0D9}"/>
                </a:ext>
              </a:extLst>
            </p:cNvPr>
            <p:cNvSpPr txBox="1"/>
            <p:nvPr/>
          </p:nvSpPr>
          <p:spPr>
            <a:xfrm>
              <a:off x="3672840" y="7909560"/>
              <a:ext cx="1097280" cy="25908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4" name="TextBox 3">
              <a:extLst>
                <a:ext uri="{FF2B5EF4-FFF2-40B4-BE49-F238E27FC236}">
                  <a16:creationId xmlns:a16="http://schemas.microsoft.com/office/drawing/2014/main" id="{3E93E949-4E4D-0934-7081-8EB9EA1BC730}"/>
                </a:ext>
              </a:extLst>
            </p:cNvPr>
            <p:cNvSpPr txBox="1"/>
            <p:nvPr/>
          </p:nvSpPr>
          <p:spPr>
            <a:xfrm>
              <a:off x="3672840" y="8229600"/>
              <a:ext cx="1097280" cy="259080"/>
            </a:xfrm>
            <a:prstGeom prst="rect">
              <a:avLst/>
            </a:prstGeom>
            <a:solidFill>
              <a:schemeClr val="bg1"/>
            </a:solidFill>
          </p:spPr>
          <p:txBody>
            <a:bodyPr wrap="square" rtlCol="0">
              <a:spAutoFit/>
            </a:bodyPr>
            <a:lstStyle/>
            <a:p>
              <a:pPr algn="l"/>
              <a:r>
                <a:rPr lang="en-US" sz="1100" dirty="0"/>
                <a:t>122333555</a:t>
              </a:r>
            </a:p>
          </p:txBody>
        </p:sp>
        <p:sp>
          <p:nvSpPr>
            <p:cNvPr id="5" name="TextBox 4">
              <a:extLst>
                <a:ext uri="{FF2B5EF4-FFF2-40B4-BE49-F238E27FC236}">
                  <a16:creationId xmlns:a16="http://schemas.microsoft.com/office/drawing/2014/main" id="{6BB61A35-6925-0CB6-1516-1B4F7312CED1}"/>
                </a:ext>
              </a:extLst>
            </p:cNvPr>
            <p:cNvSpPr txBox="1"/>
            <p:nvPr/>
          </p:nvSpPr>
          <p:spPr>
            <a:xfrm>
              <a:off x="3672840" y="8587740"/>
              <a:ext cx="1097280" cy="25908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6" name="TextBox 5">
              <a:extLst>
                <a:ext uri="{FF2B5EF4-FFF2-40B4-BE49-F238E27FC236}">
                  <a16:creationId xmlns:a16="http://schemas.microsoft.com/office/drawing/2014/main" id="{3C14B099-FBC0-4D5B-9F1F-752B51DCF80C}"/>
                </a:ext>
              </a:extLst>
            </p:cNvPr>
            <p:cNvSpPr txBox="1"/>
            <p:nvPr/>
          </p:nvSpPr>
          <p:spPr>
            <a:xfrm>
              <a:off x="3672840" y="7208520"/>
              <a:ext cx="1097280" cy="259080"/>
            </a:xfrm>
            <a:prstGeom prst="rect">
              <a:avLst/>
            </a:prstGeom>
            <a:solidFill>
              <a:schemeClr val="bg1">
                <a:lumMod val="95000"/>
              </a:schemeClr>
            </a:solidFill>
          </p:spPr>
          <p:txBody>
            <a:bodyPr wrap="square" rtlCol="0">
              <a:spAutoFit/>
            </a:bodyPr>
            <a:lstStyle/>
            <a:p>
              <a:pPr algn="l"/>
              <a:r>
                <a:rPr lang="en-US" sz="1100" dirty="0"/>
                <a:t>122333400</a:t>
              </a:r>
            </a:p>
          </p:txBody>
        </p:sp>
        <p:sp>
          <p:nvSpPr>
            <p:cNvPr id="7" name="TextBox 6">
              <a:extLst>
                <a:ext uri="{FF2B5EF4-FFF2-40B4-BE49-F238E27FC236}">
                  <a16:creationId xmlns:a16="http://schemas.microsoft.com/office/drawing/2014/main" id="{6A2709D0-C5B7-CD4E-6659-B457467F9381}"/>
                </a:ext>
              </a:extLst>
            </p:cNvPr>
            <p:cNvSpPr txBox="1"/>
            <p:nvPr/>
          </p:nvSpPr>
          <p:spPr>
            <a:xfrm>
              <a:off x="3672840" y="6446520"/>
              <a:ext cx="1097280" cy="25908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10" name="TextBox 9">
              <a:extLst>
                <a:ext uri="{FF2B5EF4-FFF2-40B4-BE49-F238E27FC236}">
                  <a16:creationId xmlns:a16="http://schemas.microsoft.com/office/drawing/2014/main" id="{536C94B8-1E65-88BF-7B7D-E4E43E163D4A}"/>
                </a:ext>
              </a:extLst>
            </p:cNvPr>
            <p:cNvSpPr txBox="1"/>
            <p:nvPr/>
          </p:nvSpPr>
          <p:spPr>
            <a:xfrm>
              <a:off x="3672840" y="6827520"/>
              <a:ext cx="1097280" cy="259080"/>
            </a:xfrm>
            <a:prstGeom prst="rect">
              <a:avLst/>
            </a:prstGeom>
            <a:solidFill>
              <a:schemeClr val="bg1"/>
            </a:solidFill>
          </p:spPr>
          <p:txBody>
            <a:bodyPr wrap="square" rtlCol="0">
              <a:spAutoFit/>
            </a:bodyPr>
            <a:lstStyle/>
            <a:p>
              <a:pPr algn="l"/>
              <a:r>
                <a:rPr lang="en-US" sz="1100" dirty="0"/>
                <a:t>351222333</a:t>
              </a:r>
            </a:p>
          </p:txBody>
        </p:sp>
        <p:sp>
          <p:nvSpPr>
            <p:cNvPr id="11" name="TextBox 10">
              <a:extLst>
                <a:ext uri="{FF2B5EF4-FFF2-40B4-BE49-F238E27FC236}">
                  <a16:creationId xmlns:a16="http://schemas.microsoft.com/office/drawing/2014/main" id="{492CBE99-82AE-0458-EABF-EF4431FA8977}"/>
                </a:ext>
              </a:extLst>
            </p:cNvPr>
            <p:cNvSpPr txBox="1"/>
            <p:nvPr/>
          </p:nvSpPr>
          <p:spPr>
            <a:xfrm>
              <a:off x="3672840" y="8926830"/>
              <a:ext cx="1097280" cy="259080"/>
            </a:xfrm>
            <a:prstGeom prst="rect">
              <a:avLst/>
            </a:prstGeom>
            <a:solidFill>
              <a:schemeClr val="bg1"/>
            </a:solidFill>
          </p:spPr>
          <p:txBody>
            <a:bodyPr wrap="square" rtlCol="0">
              <a:spAutoFit/>
            </a:bodyPr>
            <a:lstStyle/>
            <a:p>
              <a:pPr algn="l"/>
              <a:r>
                <a:rPr lang="en-US" sz="1100" dirty="0"/>
                <a:t>122333332</a:t>
              </a:r>
            </a:p>
          </p:txBody>
        </p:sp>
      </p:grpSp>
      <p:sp>
        <p:nvSpPr>
          <p:cNvPr id="12" name="TextBox 11">
            <a:extLst>
              <a:ext uri="{FF2B5EF4-FFF2-40B4-BE49-F238E27FC236}">
                <a16:creationId xmlns:a16="http://schemas.microsoft.com/office/drawing/2014/main" id="{84E09672-5F3B-9152-0AB0-746E0710DF60}"/>
              </a:ext>
            </a:extLst>
          </p:cNvPr>
          <p:cNvSpPr txBox="1"/>
          <p:nvPr/>
        </p:nvSpPr>
        <p:spPr>
          <a:xfrm>
            <a:off x="222504" y="345708"/>
            <a:ext cx="3913632" cy="461665"/>
          </a:xfrm>
          <a:prstGeom prst="rect">
            <a:avLst/>
          </a:prstGeom>
          <a:solidFill>
            <a:schemeClr val="accent1"/>
          </a:solidFill>
        </p:spPr>
        <p:txBody>
          <a:bodyPr wrap="square" rtlCol="0">
            <a:spAutoFit/>
          </a:bodyPr>
          <a:lstStyle/>
          <a:p>
            <a:r>
              <a:rPr lang="en-US" sz="2400" dirty="0">
                <a:solidFill>
                  <a:schemeClr val="bg1"/>
                </a:solidFill>
              </a:rPr>
              <a:t>Transfer member</a:t>
            </a:r>
          </a:p>
        </p:txBody>
      </p:sp>
      <p:sp>
        <p:nvSpPr>
          <p:cNvPr id="13" name="TextBox 12">
            <a:extLst>
              <a:ext uri="{FF2B5EF4-FFF2-40B4-BE49-F238E27FC236}">
                <a16:creationId xmlns:a16="http://schemas.microsoft.com/office/drawing/2014/main" id="{15C1EE4D-4D78-4A33-BA7F-E7632395FD95}"/>
              </a:ext>
            </a:extLst>
          </p:cNvPr>
          <p:cNvSpPr txBox="1"/>
          <p:nvPr/>
        </p:nvSpPr>
        <p:spPr>
          <a:xfrm>
            <a:off x="222504" y="1292175"/>
            <a:ext cx="4859654" cy="3539430"/>
          </a:xfrm>
          <a:prstGeom prst="rect">
            <a:avLst/>
          </a:prstGeom>
          <a:noFill/>
        </p:spPr>
        <p:txBody>
          <a:bodyPr wrap="square" rtlCol="0">
            <a:spAutoFit/>
          </a:bodyPr>
          <a:lstStyle/>
          <a:p>
            <a:pPr algn="l"/>
            <a:r>
              <a:rPr lang="en-US" sz="2800" b="1" dirty="0"/>
              <a:t>Transfers can only be completed if the member is renewing dues in the same transaction.</a:t>
            </a:r>
          </a:p>
          <a:p>
            <a:pPr algn="l"/>
            <a:endParaRPr lang="en-US" sz="2800" b="1" dirty="0"/>
          </a:p>
          <a:p>
            <a:pPr algn="l"/>
            <a:r>
              <a:rPr lang="en-US" sz="2800" b="1" dirty="0"/>
              <a:t>Transfer current paid members through your detachment.</a:t>
            </a:r>
          </a:p>
        </p:txBody>
      </p:sp>
      <p:sp>
        <p:nvSpPr>
          <p:cNvPr id="15" name="TextBox 14">
            <a:extLst>
              <a:ext uri="{FF2B5EF4-FFF2-40B4-BE49-F238E27FC236}">
                <a16:creationId xmlns:a16="http://schemas.microsoft.com/office/drawing/2014/main" id="{8E570527-EFA7-F18F-CC1B-EC3D5A68A07B}"/>
              </a:ext>
            </a:extLst>
          </p:cNvPr>
          <p:cNvSpPr txBox="1"/>
          <p:nvPr/>
        </p:nvSpPr>
        <p:spPr>
          <a:xfrm>
            <a:off x="15295037" y="6616164"/>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6" name="TextBox 15">
            <a:extLst>
              <a:ext uri="{FF2B5EF4-FFF2-40B4-BE49-F238E27FC236}">
                <a16:creationId xmlns:a16="http://schemas.microsoft.com/office/drawing/2014/main" id="{C17D8E5C-7F44-28FB-5970-DEEBE994D7E1}"/>
              </a:ext>
            </a:extLst>
          </p:cNvPr>
          <p:cNvSpPr txBox="1"/>
          <p:nvPr/>
        </p:nvSpPr>
        <p:spPr>
          <a:xfrm>
            <a:off x="15295036" y="7336130"/>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7" name="TextBox 16">
            <a:extLst>
              <a:ext uri="{FF2B5EF4-FFF2-40B4-BE49-F238E27FC236}">
                <a16:creationId xmlns:a16="http://schemas.microsoft.com/office/drawing/2014/main" id="{498938CB-544D-1A5C-ABEA-EE56C84AE3E4}"/>
              </a:ext>
            </a:extLst>
          </p:cNvPr>
          <p:cNvSpPr txBox="1"/>
          <p:nvPr/>
        </p:nvSpPr>
        <p:spPr>
          <a:xfrm>
            <a:off x="15295036" y="8017094"/>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2024</a:t>
            </a:r>
          </a:p>
        </p:txBody>
      </p:sp>
      <p:sp>
        <p:nvSpPr>
          <p:cNvPr id="18" name="TextBox 17">
            <a:extLst>
              <a:ext uri="{FF2B5EF4-FFF2-40B4-BE49-F238E27FC236}">
                <a16:creationId xmlns:a16="http://schemas.microsoft.com/office/drawing/2014/main" id="{62615103-FCDD-44CA-B4EF-3E774D043073}"/>
              </a:ext>
            </a:extLst>
          </p:cNvPr>
          <p:cNvSpPr txBox="1"/>
          <p:nvPr/>
        </p:nvSpPr>
        <p:spPr>
          <a:xfrm>
            <a:off x="15295036" y="8680572"/>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9" name="TextBox 18">
            <a:extLst>
              <a:ext uri="{FF2B5EF4-FFF2-40B4-BE49-F238E27FC236}">
                <a16:creationId xmlns:a16="http://schemas.microsoft.com/office/drawing/2014/main" id="{B7DD35A1-E1B5-44C6-A554-88E074918E52}"/>
              </a:ext>
            </a:extLst>
          </p:cNvPr>
          <p:cNvSpPr txBox="1"/>
          <p:nvPr/>
        </p:nvSpPr>
        <p:spPr>
          <a:xfrm>
            <a:off x="15281575" y="6976147"/>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0" name="TextBox 19">
            <a:extLst>
              <a:ext uri="{FF2B5EF4-FFF2-40B4-BE49-F238E27FC236}">
                <a16:creationId xmlns:a16="http://schemas.microsoft.com/office/drawing/2014/main" id="{F75DA30C-4432-669F-8A00-2D5E0EEEAEC2}"/>
              </a:ext>
            </a:extLst>
          </p:cNvPr>
          <p:cNvSpPr txBox="1"/>
          <p:nvPr/>
        </p:nvSpPr>
        <p:spPr>
          <a:xfrm>
            <a:off x="15295036" y="7668053"/>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1" name="TextBox 20">
            <a:extLst>
              <a:ext uri="{FF2B5EF4-FFF2-40B4-BE49-F238E27FC236}">
                <a16:creationId xmlns:a16="http://schemas.microsoft.com/office/drawing/2014/main" id="{17015BCA-86F7-1E73-9DC0-E9DB7888EF47}"/>
              </a:ext>
            </a:extLst>
          </p:cNvPr>
          <p:cNvSpPr txBox="1"/>
          <p:nvPr/>
        </p:nvSpPr>
        <p:spPr>
          <a:xfrm>
            <a:off x="15281575" y="8382170"/>
            <a:ext cx="731603" cy="287803"/>
          </a:xfrm>
          <a:prstGeom prst="rect">
            <a:avLst/>
          </a:prstGeom>
          <a:solidFill>
            <a:srgbClr val="FFFFFF"/>
          </a:solidFill>
          <a:ln>
            <a:solidFill>
              <a:srgbClr val="FFFFFF"/>
            </a:solidFill>
          </a:ln>
        </p:spPr>
        <p:txBody>
          <a:bodyPr wrap="square" rtlCol="0">
            <a:spAutoFit/>
          </a:bodyPr>
          <a:lstStyle/>
          <a:p>
            <a:pPr algn="l"/>
            <a:r>
              <a:rPr lang="en-US" sz="1200" dirty="0"/>
              <a:t>2023</a:t>
            </a:r>
          </a:p>
        </p:txBody>
      </p:sp>
      <p:sp>
        <p:nvSpPr>
          <p:cNvPr id="22" name="TextBox 21">
            <a:extLst>
              <a:ext uri="{FF2B5EF4-FFF2-40B4-BE49-F238E27FC236}">
                <a16:creationId xmlns:a16="http://schemas.microsoft.com/office/drawing/2014/main" id="{EE78D345-012C-1BD3-2933-3D44320AEDF8}"/>
              </a:ext>
            </a:extLst>
          </p:cNvPr>
          <p:cNvSpPr txBox="1"/>
          <p:nvPr/>
        </p:nvSpPr>
        <p:spPr>
          <a:xfrm>
            <a:off x="15281574" y="9066351"/>
            <a:ext cx="731603" cy="287803"/>
          </a:xfrm>
          <a:prstGeom prst="rect">
            <a:avLst/>
          </a:prstGeom>
          <a:solidFill>
            <a:srgbClr val="FFFFFF"/>
          </a:solidFill>
          <a:ln>
            <a:solidFill>
              <a:srgbClr val="FFFFFF"/>
            </a:solidFill>
          </a:ln>
        </p:spPr>
        <p:txBody>
          <a:bodyPr wrap="square" rtlCol="0">
            <a:spAutoFit/>
          </a:bodyPr>
          <a:lstStyle/>
          <a:p>
            <a:pPr algn="l"/>
            <a:r>
              <a:rPr lang="en-US" sz="1200" dirty="0"/>
              <a:t>2024</a:t>
            </a:r>
          </a:p>
        </p:txBody>
      </p:sp>
      <p:pic>
        <p:nvPicPr>
          <p:cNvPr id="23" name="Picture 22">
            <a:extLst>
              <a:ext uri="{FF2B5EF4-FFF2-40B4-BE49-F238E27FC236}">
                <a16:creationId xmlns:a16="http://schemas.microsoft.com/office/drawing/2014/main" id="{53C5BEEC-37F9-FD9E-85E5-15DC78249EB2}"/>
              </a:ext>
            </a:extLst>
          </p:cNvPr>
          <p:cNvPicPr>
            <a:picLocks noChangeAspect="1"/>
          </p:cNvPicPr>
          <p:nvPr/>
        </p:nvPicPr>
        <p:blipFill>
          <a:blip r:embed="rId5"/>
          <a:stretch>
            <a:fillRect/>
          </a:stretch>
        </p:blipFill>
        <p:spPr>
          <a:xfrm>
            <a:off x="1563082" y="5617961"/>
            <a:ext cx="5146108" cy="1163052"/>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4788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6FA-1E4B-2315-6A47-8D1F78EB084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735B1CD-B877-5B21-3101-8476222FEFB5}"/>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9ECDE17-D7BC-A8A9-20E0-58D42366E1F4}"/>
              </a:ext>
            </a:extLst>
          </p:cNvPr>
          <p:cNvPicPr>
            <a:picLocks noChangeAspect="1"/>
          </p:cNvPicPr>
          <p:nvPr/>
        </p:nvPicPr>
        <p:blipFill>
          <a:blip r:embed="rId4"/>
          <a:stretch>
            <a:fillRect/>
          </a:stretch>
        </p:blipFill>
        <p:spPr>
          <a:xfrm>
            <a:off x="547584" y="282462"/>
            <a:ext cx="9332329" cy="4763376"/>
          </a:xfrm>
          <a:prstGeom prst="rect">
            <a:avLst/>
          </a:prstGeom>
          <a:ln w="38100">
            <a:solidFill>
              <a:schemeClr val="accent1"/>
            </a:solidFill>
          </a:ln>
        </p:spPr>
      </p:pic>
      <p:pic>
        <p:nvPicPr>
          <p:cNvPr id="3" name="Picture 2">
            <a:extLst>
              <a:ext uri="{FF2B5EF4-FFF2-40B4-BE49-F238E27FC236}">
                <a16:creationId xmlns:a16="http://schemas.microsoft.com/office/drawing/2014/main" id="{43603AA7-51C6-18C0-4B7C-B9CE5016303A}"/>
              </a:ext>
            </a:extLst>
          </p:cNvPr>
          <p:cNvPicPr>
            <a:picLocks noChangeAspect="1"/>
          </p:cNvPicPr>
          <p:nvPr/>
        </p:nvPicPr>
        <p:blipFill>
          <a:blip r:embed="rId5"/>
          <a:stretch>
            <a:fillRect/>
          </a:stretch>
        </p:blipFill>
        <p:spPr>
          <a:xfrm>
            <a:off x="547584" y="4599868"/>
            <a:ext cx="9365092" cy="4250218"/>
          </a:xfrm>
          <a:prstGeom prst="rect">
            <a:avLst/>
          </a:prstGeom>
          <a:ln w="28575">
            <a:solidFill>
              <a:schemeClr val="accent1"/>
            </a:solidFill>
          </a:ln>
        </p:spPr>
      </p:pic>
      <p:sp>
        <p:nvSpPr>
          <p:cNvPr id="7" name="Arrow: Down 6">
            <a:extLst>
              <a:ext uri="{FF2B5EF4-FFF2-40B4-BE49-F238E27FC236}">
                <a16:creationId xmlns:a16="http://schemas.microsoft.com/office/drawing/2014/main" id="{EDBEA342-FBD1-92E9-959F-D69D49FD0A92}"/>
              </a:ext>
            </a:extLst>
          </p:cNvPr>
          <p:cNvSpPr/>
          <p:nvPr/>
        </p:nvSpPr>
        <p:spPr>
          <a:xfrm>
            <a:off x="8567057" y="3506819"/>
            <a:ext cx="948715" cy="9894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A0C8C2B-AAB1-118F-C1CC-4266BE669206}"/>
              </a:ext>
            </a:extLst>
          </p:cNvPr>
          <p:cNvSpPr/>
          <p:nvPr/>
        </p:nvSpPr>
        <p:spPr>
          <a:xfrm>
            <a:off x="9730807" y="6258633"/>
            <a:ext cx="1022509" cy="9326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1FF849C-9BC8-9F51-00C8-D286F08CA910}"/>
              </a:ext>
            </a:extLst>
          </p:cNvPr>
          <p:cNvGrpSpPr/>
          <p:nvPr/>
        </p:nvGrpSpPr>
        <p:grpSpPr>
          <a:xfrm>
            <a:off x="10788408" y="191960"/>
            <a:ext cx="5769060" cy="9369680"/>
            <a:chOff x="10200576" y="191960"/>
            <a:chExt cx="5769060" cy="9369680"/>
          </a:xfrm>
        </p:grpSpPr>
        <p:grpSp>
          <p:nvGrpSpPr>
            <p:cNvPr id="10" name="Group 9">
              <a:extLst>
                <a:ext uri="{FF2B5EF4-FFF2-40B4-BE49-F238E27FC236}">
                  <a16:creationId xmlns:a16="http://schemas.microsoft.com/office/drawing/2014/main" id="{9F205E5D-9531-33F4-4A9D-E3F8BBAC9E9A}"/>
                </a:ext>
              </a:extLst>
            </p:cNvPr>
            <p:cNvGrpSpPr/>
            <p:nvPr/>
          </p:nvGrpSpPr>
          <p:grpSpPr>
            <a:xfrm>
              <a:off x="10200576" y="191960"/>
              <a:ext cx="5769060" cy="9369680"/>
              <a:chOff x="10200576" y="191960"/>
              <a:chExt cx="5769060" cy="9369680"/>
            </a:xfrm>
          </p:grpSpPr>
          <p:pic>
            <p:nvPicPr>
              <p:cNvPr id="5" name="Picture 4">
                <a:extLst>
                  <a:ext uri="{FF2B5EF4-FFF2-40B4-BE49-F238E27FC236}">
                    <a16:creationId xmlns:a16="http://schemas.microsoft.com/office/drawing/2014/main" id="{AA3A0223-1243-4CDA-4D47-37FA630F7DC2}"/>
                  </a:ext>
                </a:extLst>
              </p:cNvPr>
              <p:cNvPicPr>
                <a:picLocks noChangeAspect="1"/>
              </p:cNvPicPr>
              <p:nvPr/>
            </p:nvPicPr>
            <p:blipFill>
              <a:blip r:embed="rId6"/>
              <a:stretch>
                <a:fillRect/>
              </a:stretch>
            </p:blipFill>
            <p:spPr>
              <a:xfrm>
                <a:off x="10200576" y="191960"/>
                <a:ext cx="5769060" cy="9369680"/>
              </a:xfrm>
              <a:prstGeom prst="rect">
                <a:avLst/>
              </a:prstGeom>
              <a:ln w="28575">
                <a:solidFill>
                  <a:schemeClr val="accent1"/>
                </a:solidFill>
              </a:ln>
            </p:spPr>
          </p:pic>
          <p:sp>
            <p:nvSpPr>
              <p:cNvPr id="9" name="TextBox 8">
                <a:extLst>
                  <a:ext uri="{FF2B5EF4-FFF2-40B4-BE49-F238E27FC236}">
                    <a16:creationId xmlns:a16="http://schemas.microsoft.com/office/drawing/2014/main" id="{89DB5209-6556-C8B6-EE3A-8687F43B8C7A}"/>
                  </a:ext>
                </a:extLst>
              </p:cNvPr>
              <p:cNvSpPr txBox="1"/>
              <p:nvPr/>
            </p:nvSpPr>
            <p:spPr>
              <a:xfrm>
                <a:off x="12154304" y="1952188"/>
                <a:ext cx="1203960" cy="276999"/>
              </a:xfrm>
              <a:prstGeom prst="rect">
                <a:avLst/>
              </a:prstGeom>
              <a:solidFill>
                <a:schemeClr val="bg1"/>
              </a:solidFill>
            </p:spPr>
            <p:txBody>
              <a:bodyPr wrap="square" rtlCol="0">
                <a:spAutoFit/>
              </a:bodyPr>
              <a:lstStyle/>
              <a:p>
                <a:r>
                  <a:rPr lang="en-US" sz="1200" dirty="0"/>
                  <a:t>Mitchell</a:t>
                </a:r>
              </a:p>
            </p:txBody>
          </p:sp>
        </p:grpSp>
        <p:sp>
          <p:nvSpPr>
            <p:cNvPr id="2" name="TextBox 1">
              <a:extLst>
                <a:ext uri="{FF2B5EF4-FFF2-40B4-BE49-F238E27FC236}">
                  <a16:creationId xmlns:a16="http://schemas.microsoft.com/office/drawing/2014/main" id="{2351B087-5234-6C28-0863-6F215E7BF443}"/>
                </a:ext>
              </a:extLst>
            </p:cNvPr>
            <p:cNvSpPr txBox="1"/>
            <p:nvPr/>
          </p:nvSpPr>
          <p:spPr>
            <a:xfrm>
              <a:off x="12276224" y="2668468"/>
              <a:ext cx="1203960" cy="276999"/>
            </a:xfrm>
            <a:prstGeom prst="rect">
              <a:avLst/>
            </a:prstGeom>
            <a:solidFill>
              <a:schemeClr val="bg1"/>
            </a:solidFill>
          </p:spPr>
          <p:txBody>
            <a:bodyPr wrap="square" rtlCol="0">
              <a:spAutoFit/>
            </a:bodyPr>
            <a:lstStyle/>
            <a:p>
              <a:r>
                <a:rPr lang="en-US" sz="1200" dirty="0" err="1"/>
                <a:t>Baasample</a:t>
              </a:r>
              <a:endParaRPr lang="en-US" sz="1200" dirty="0"/>
            </a:p>
          </p:txBody>
        </p:sp>
      </p:grpSp>
    </p:spTree>
    <p:custDataLst>
      <p:tags r:id="rId1"/>
    </p:custDataLst>
    <p:extLst>
      <p:ext uri="{BB962C8B-B14F-4D97-AF65-F5344CB8AC3E}">
        <p14:creationId xmlns:p14="http://schemas.microsoft.com/office/powerpoint/2010/main" val="21328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365A-AFDD-9104-2B30-60B506B4911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1A846A93-E1A0-C694-F4AC-AECFEDE5F271}"/>
              </a:ext>
            </a:extLst>
          </p:cNvPr>
          <p:cNvGrpSpPr/>
          <p:nvPr/>
        </p:nvGrpSpPr>
        <p:grpSpPr>
          <a:xfrm>
            <a:off x="3217068" y="282462"/>
            <a:ext cx="10906125" cy="8734425"/>
            <a:chOff x="3217068" y="282462"/>
            <a:chExt cx="10906125" cy="8734425"/>
          </a:xfrm>
        </p:grpSpPr>
        <p:pic>
          <p:nvPicPr>
            <p:cNvPr id="17" name="Picture 16">
              <a:extLst>
                <a:ext uri="{FF2B5EF4-FFF2-40B4-BE49-F238E27FC236}">
                  <a16:creationId xmlns:a16="http://schemas.microsoft.com/office/drawing/2014/main" id="{DB11ED8B-4291-1F25-0D14-25670B4E75E4}"/>
                </a:ext>
              </a:extLst>
            </p:cNvPr>
            <p:cNvPicPr>
              <a:picLocks noChangeAspect="1"/>
            </p:cNvPicPr>
            <p:nvPr/>
          </p:nvPicPr>
          <p:blipFill>
            <a:blip r:embed="rId4"/>
            <a:stretch>
              <a:fillRect/>
            </a:stretch>
          </p:blipFill>
          <p:spPr>
            <a:xfrm>
              <a:off x="3217068" y="282462"/>
              <a:ext cx="10906125" cy="8734425"/>
            </a:xfrm>
            <a:prstGeom prst="rect">
              <a:avLst/>
            </a:prstGeom>
          </p:spPr>
        </p:pic>
        <p:sp>
          <p:nvSpPr>
            <p:cNvPr id="2" name="TextBox 1">
              <a:extLst>
                <a:ext uri="{FF2B5EF4-FFF2-40B4-BE49-F238E27FC236}">
                  <a16:creationId xmlns:a16="http://schemas.microsoft.com/office/drawing/2014/main" id="{8296EA5E-4725-ED63-FDB4-56C2C034B072}"/>
                </a:ext>
              </a:extLst>
            </p:cNvPr>
            <p:cNvSpPr txBox="1"/>
            <p:nvPr/>
          </p:nvSpPr>
          <p:spPr>
            <a:xfrm>
              <a:off x="3948920" y="6726646"/>
              <a:ext cx="944880" cy="261610"/>
            </a:xfrm>
            <a:prstGeom prst="rect">
              <a:avLst/>
            </a:prstGeom>
            <a:solidFill>
              <a:schemeClr val="accent2"/>
            </a:solidFill>
          </p:spPr>
          <p:txBody>
            <a:bodyPr wrap="square" rtlCol="0">
              <a:spAutoFit/>
            </a:bodyPr>
            <a:lstStyle/>
            <a:p>
              <a:pPr algn="l"/>
              <a:r>
                <a:rPr lang="en-US" sz="1100" dirty="0"/>
                <a:t>122333555</a:t>
              </a:r>
            </a:p>
          </p:txBody>
        </p:sp>
        <p:sp>
          <p:nvSpPr>
            <p:cNvPr id="3" name="TextBox 2">
              <a:extLst>
                <a:ext uri="{FF2B5EF4-FFF2-40B4-BE49-F238E27FC236}">
                  <a16:creationId xmlns:a16="http://schemas.microsoft.com/office/drawing/2014/main" id="{157CCA8A-E2AD-E67B-0B90-73867B2AC08F}"/>
                </a:ext>
              </a:extLst>
            </p:cNvPr>
            <p:cNvSpPr txBox="1"/>
            <p:nvPr/>
          </p:nvSpPr>
          <p:spPr>
            <a:xfrm>
              <a:off x="3948920" y="7412446"/>
              <a:ext cx="944880" cy="261610"/>
            </a:xfrm>
            <a:prstGeom prst="rect">
              <a:avLst/>
            </a:prstGeom>
            <a:solidFill>
              <a:schemeClr val="accent2"/>
            </a:solidFill>
          </p:spPr>
          <p:txBody>
            <a:bodyPr wrap="square" rtlCol="0">
              <a:spAutoFit/>
            </a:bodyPr>
            <a:lstStyle/>
            <a:p>
              <a:pPr algn="l"/>
              <a:r>
                <a:rPr lang="en-US" sz="1100" dirty="0"/>
                <a:t>122333555</a:t>
              </a:r>
            </a:p>
          </p:txBody>
        </p:sp>
        <p:sp>
          <p:nvSpPr>
            <p:cNvPr id="4" name="TextBox 3">
              <a:extLst>
                <a:ext uri="{FF2B5EF4-FFF2-40B4-BE49-F238E27FC236}">
                  <a16:creationId xmlns:a16="http://schemas.microsoft.com/office/drawing/2014/main" id="{AA063F8E-C2C1-DCC0-8B39-143E071ADB5E}"/>
                </a:ext>
              </a:extLst>
            </p:cNvPr>
            <p:cNvSpPr txBox="1"/>
            <p:nvPr/>
          </p:nvSpPr>
          <p:spPr>
            <a:xfrm>
              <a:off x="3950680" y="7072822"/>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5" name="TextBox 4">
              <a:extLst>
                <a:ext uri="{FF2B5EF4-FFF2-40B4-BE49-F238E27FC236}">
                  <a16:creationId xmlns:a16="http://schemas.microsoft.com/office/drawing/2014/main" id="{FCA48117-ADFE-3C34-9758-F1E34222F4AD}"/>
                </a:ext>
              </a:extLst>
            </p:cNvPr>
            <p:cNvSpPr txBox="1"/>
            <p:nvPr/>
          </p:nvSpPr>
          <p:spPr>
            <a:xfrm>
              <a:off x="3948920" y="7758622"/>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6" name="TextBox 5">
              <a:extLst>
                <a:ext uri="{FF2B5EF4-FFF2-40B4-BE49-F238E27FC236}">
                  <a16:creationId xmlns:a16="http://schemas.microsoft.com/office/drawing/2014/main" id="{3027EC50-6F6E-9DBD-0EFD-A42A880CA74A}"/>
                </a:ext>
              </a:extLst>
            </p:cNvPr>
            <p:cNvSpPr txBox="1"/>
            <p:nvPr/>
          </p:nvSpPr>
          <p:spPr>
            <a:xfrm>
              <a:off x="3948920" y="8388636"/>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7" name="TextBox 6">
              <a:extLst>
                <a:ext uri="{FF2B5EF4-FFF2-40B4-BE49-F238E27FC236}">
                  <a16:creationId xmlns:a16="http://schemas.microsoft.com/office/drawing/2014/main" id="{20BBE429-D6C6-AA89-9673-EBE20CF910E2}"/>
                </a:ext>
              </a:extLst>
            </p:cNvPr>
            <p:cNvSpPr txBox="1"/>
            <p:nvPr/>
          </p:nvSpPr>
          <p:spPr>
            <a:xfrm>
              <a:off x="3948920" y="6447702"/>
              <a:ext cx="944880" cy="261610"/>
            </a:xfrm>
            <a:prstGeom prst="rect">
              <a:avLst/>
            </a:prstGeom>
            <a:solidFill>
              <a:schemeClr val="bg1">
                <a:lumMod val="95000"/>
              </a:schemeClr>
            </a:solidFill>
          </p:spPr>
          <p:txBody>
            <a:bodyPr wrap="square" rtlCol="0">
              <a:spAutoFit/>
            </a:bodyPr>
            <a:lstStyle/>
            <a:p>
              <a:pPr algn="l"/>
              <a:r>
                <a:rPr lang="en-US" sz="1100" dirty="0"/>
                <a:t>122333400</a:t>
              </a:r>
            </a:p>
          </p:txBody>
        </p:sp>
        <p:sp>
          <p:nvSpPr>
            <p:cNvPr id="8" name="TextBox 7">
              <a:extLst>
                <a:ext uri="{FF2B5EF4-FFF2-40B4-BE49-F238E27FC236}">
                  <a16:creationId xmlns:a16="http://schemas.microsoft.com/office/drawing/2014/main" id="{583E753E-4A62-327D-7FFC-A8C408DC0B82}"/>
                </a:ext>
              </a:extLst>
            </p:cNvPr>
            <p:cNvSpPr txBox="1"/>
            <p:nvPr/>
          </p:nvSpPr>
          <p:spPr>
            <a:xfrm>
              <a:off x="3948920" y="5776287"/>
              <a:ext cx="944880"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9" name="TextBox 8">
              <a:extLst>
                <a:ext uri="{FF2B5EF4-FFF2-40B4-BE49-F238E27FC236}">
                  <a16:creationId xmlns:a16="http://schemas.microsoft.com/office/drawing/2014/main" id="{A2555334-3E9D-8630-F800-0DAC7F6F7290}"/>
                </a:ext>
              </a:extLst>
            </p:cNvPr>
            <p:cNvSpPr txBox="1"/>
            <p:nvPr/>
          </p:nvSpPr>
          <p:spPr>
            <a:xfrm>
              <a:off x="3948920" y="8042460"/>
              <a:ext cx="944880" cy="261610"/>
            </a:xfrm>
            <a:prstGeom prst="rect">
              <a:avLst/>
            </a:prstGeom>
            <a:solidFill>
              <a:schemeClr val="bg1"/>
            </a:solidFill>
          </p:spPr>
          <p:txBody>
            <a:bodyPr wrap="square" rtlCol="0">
              <a:spAutoFit/>
            </a:bodyPr>
            <a:lstStyle/>
            <a:p>
              <a:pPr algn="l"/>
              <a:r>
                <a:rPr lang="en-US" sz="1100" dirty="0"/>
                <a:t>122333332</a:t>
              </a:r>
            </a:p>
          </p:txBody>
        </p:sp>
        <p:sp>
          <p:nvSpPr>
            <p:cNvPr id="10" name="TextBox 9">
              <a:extLst>
                <a:ext uri="{FF2B5EF4-FFF2-40B4-BE49-F238E27FC236}">
                  <a16:creationId xmlns:a16="http://schemas.microsoft.com/office/drawing/2014/main" id="{5A992A5D-19E4-4162-7EFF-9CA41B4A4753}"/>
                </a:ext>
              </a:extLst>
            </p:cNvPr>
            <p:cNvSpPr txBox="1"/>
            <p:nvPr/>
          </p:nvSpPr>
          <p:spPr>
            <a:xfrm>
              <a:off x="3948920" y="8711159"/>
              <a:ext cx="944880" cy="261610"/>
            </a:xfrm>
            <a:prstGeom prst="rect">
              <a:avLst/>
            </a:prstGeom>
            <a:solidFill>
              <a:schemeClr val="bg1"/>
            </a:solidFill>
          </p:spPr>
          <p:txBody>
            <a:bodyPr wrap="square" rtlCol="0">
              <a:spAutoFit/>
            </a:bodyPr>
            <a:lstStyle/>
            <a:p>
              <a:pPr algn="l"/>
              <a:r>
                <a:rPr lang="en-US" sz="1100" dirty="0"/>
                <a:t>124654123</a:t>
              </a:r>
            </a:p>
          </p:txBody>
        </p:sp>
        <p:sp>
          <p:nvSpPr>
            <p:cNvPr id="11" name="TextBox 10">
              <a:extLst>
                <a:ext uri="{FF2B5EF4-FFF2-40B4-BE49-F238E27FC236}">
                  <a16:creationId xmlns:a16="http://schemas.microsoft.com/office/drawing/2014/main" id="{FD5F391E-A3F9-107D-AC53-EEBA072DFCFA}"/>
                </a:ext>
              </a:extLst>
            </p:cNvPr>
            <p:cNvSpPr txBox="1"/>
            <p:nvPr/>
          </p:nvSpPr>
          <p:spPr>
            <a:xfrm>
              <a:off x="3948920" y="6079164"/>
              <a:ext cx="944880" cy="261610"/>
            </a:xfrm>
            <a:prstGeom prst="rect">
              <a:avLst/>
            </a:prstGeom>
            <a:solidFill>
              <a:schemeClr val="bg1"/>
            </a:solidFill>
          </p:spPr>
          <p:txBody>
            <a:bodyPr wrap="square" rtlCol="0">
              <a:spAutoFit/>
            </a:bodyPr>
            <a:lstStyle/>
            <a:p>
              <a:pPr algn="l"/>
              <a:r>
                <a:rPr lang="en-US" sz="1100" dirty="0"/>
                <a:t>351222333</a:t>
              </a:r>
            </a:p>
          </p:txBody>
        </p:sp>
      </p:grpSp>
      <p:sp>
        <p:nvSpPr>
          <p:cNvPr id="15" name="Title 1">
            <a:extLst>
              <a:ext uri="{FF2B5EF4-FFF2-40B4-BE49-F238E27FC236}">
                <a16:creationId xmlns:a16="http://schemas.microsoft.com/office/drawing/2014/main" id="{AC128753-DA4D-9869-71C5-C852673F2EE4}"/>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19" name="Picture 18">
            <a:extLst>
              <a:ext uri="{FF2B5EF4-FFF2-40B4-BE49-F238E27FC236}">
                <a16:creationId xmlns:a16="http://schemas.microsoft.com/office/drawing/2014/main" id="{8E428587-6CC7-594A-CFB7-FF99C34B8699}"/>
              </a:ext>
            </a:extLst>
          </p:cNvPr>
          <p:cNvPicPr>
            <a:picLocks noChangeAspect="1"/>
          </p:cNvPicPr>
          <p:nvPr/>
        </p:nvPicPr>
        <p:blipFill>
          <a:blip r:embed="rId5"/>
          <a:stretch>
            <a:fillRect/>
          </a:stretch>
        </p:blipFill>
        <p:spPr>
          <a:xfrm>
            <a:off x="3339940" y="836863"/>
            <a:ext cx="10170775" cy="3728244"/>
          </a:xfrm>
          <a:prstGeom prst="rect">
            <a:avLst/>
          </a:prstGeom>
          <a:ln w="38100">
            <a:solidFill>
              <a:schemeClr val="accent1"/>
            </a:solidFill>
          </a:ln>
        </p:spPr>
      </p:pic>
      <p:sp>
        <p:nvSpPr>
          <p:cNvPr id="12" name="TextBox 11">
            <a:extLst>
              <a:ext uri="{FF2B5EF4-FFF2-40B4-BE49-F238E27FC236}">
                <a16:creationId xmlns:a16="http://schemas.microsoft.com/office/drawing/2014/main" id="{0251C0E1-F46F-A732-6D65-E0B3F2BC1B1D}"/>
              </a:ext>
            </a:extLst>
          </p:cNvPr>
          <p:cNvSpPr txBox="1"/>
          <p:nvPr/>
        </p:nvSpPr>
        <p:spPr>
          <a:xfrm>
            <a:off x="251447" y="7844046"/>
            <a:ext cx="2513524" cy="1077218"/>
          </a:xfrm>
          <a:prstGeom prst="rect">
            <a:avLst/>
          </a:prstGeom>
          <a:noFill/>
        </p:spPr>
        <p:txBody>
          <a:bodyPr wrap="square" rtlCol="0">
            <a:spAutoFit/>
          </a:bodyPr>
          <a:lstStyle/>
          <a:p>
            <a:r>
              <a:rPr lang="en-US" sz="3200" b="1" dirty="0">
                <a:solidFill>
                  <a:srgbClr val="FF0000"/>
                </a:solidFill>
              </a:rPr>
              <a:t>Transferred Member</a:t>
            </a:r>
          </a:p>
        </p:txBody>
      </p:sp>
      <p:cxnSp>
        <p:nvCxnSpPr>
          <p:cNvPr id="14" name="Straight Arrow Connector 13">
            <a:extLst>
              <a:ext uri="{FF2B5EF4-FFF2-40B4-BE49-F238E27FC236}">
                <a16:creationId xmlns:a16="http://schemas.microsoft.com/office/drawing/2014/main" id="{68D18CB3-63BA-0FA5-2472-07DF2CBC8BC3}"/>
              </a:ext>
            </a:extLst>
          </p:cNvPr>
          <p:cNvCxnSpPr>
            <a:cxnSpLocks/>
          </p:cNvCxnSpPr>
          <p:nvPr/>
        </p:nvCxnSpPr>
        <p:spPr>
          <a:xfrm>
            <a:off x="2764971" y="8238753"/>
            <a:ext cx="668097" cy="548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616032-5EFE-194E-9002-ABD0845A500A}"/>
              </a:ext>
            </a:extLst>
          </p:cNvPr>
          <p:cNvSpPr txBox="1"/>
          <p:nvPr/>
        </p:nvSpPr>
        <p:spPr>
          <a:xfrm>
            <a:off x="13037244" y="5699095"/>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6" name="TextBox 15">
            <a:extLst>
              <a:ext uri="{FF2B5EF4-FFF2-40B4-BE49-F238E27FC236}">
                <a16:creationId xmlns:a16="http://schemas.microsoft.com/office/drawing/2014/main" id="{941881A7-917C-6EA0-C525-737D1CB04658}"/>
              </a:ext>
            </a:extLst>
          </p:cNvPr>
          <p:cNvSpPr txBox="1"/>
          <p:nvPr/>
        </p:nvSpPr>
        <p:spPr>
          <a:xfrm>
            <a:off x="13037243" y="6419061"/>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21" name="TextBox 20">
            <a:extLst>
              <a:ext uri="{FF2B5EF4-FFF2-40B4-BE49-F238E27FC236}">
                <a16:creationId xmlns:a16="http://schemas.microsoft.com/office/drawing/2014/main" id="{E5028E28-F732-FBB6-FABB-002D60DE6F4C}"/>
              </a:ext>
            </a:extLst>
          </p:cNvPr>
          <p:cNvSpPr txBox="1"/>
          <p:nvPr/>
        </p:nvSpPr>
        <p:spPr>
          <a:xfrm>
            <a:off x="13037243" y="7100025"/>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2024</a:t>
            </a:r>
          </a:p>
        </p:txBody>
      </p:sp>
      <p:sp>
        <p:nvSpPr>
          <p:cNvPr id="22" name="TextBox 21">
            <a:extLst>
              <a:ext uri="{FF2B5EF4-FFF2-40B4-BE49-F238E27FC236}">
                <a16:creationId xmlns:a16="http://schemas.microsoft.com/office/drawing/2014/main" id="{9D99002E-F6AE-0242-1D02-995AB2C29AD6}"/>
              </a:ext>
            </a:extLst>
          </p:cNvPr>
          <p:cNvSpPr txBox="1"/>
          <p:nvPr/>
        </p:nvSpPr>
        <p:spPr>
          <a:xfrm>
            <a:off x="13037243" y="7763503"/>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2023</a:t>
            </a:r>
          </a:p>
        </p:txBody>
      </p:sp>
      <p:sp>
        <p:nvSpPr>
          <p:cNvPr id="23" name="TextBox 22">
            <a:extLst>
              <a:ext uri="{FF2B5EF4-FFF2-40B4-BE49-F238E27FC236}">
                <a16:creationId xmlns:a16="http://schemas.microsoft.com/office/drawing/2014/main" id="{71D3512E-B8CF-5AB0-32D2-25C33C8C4322}"/>
              </a:ext>
            </a:extLst>
          </p:cNvPr>
          <p:cNvSpPr txBox="1"/>
          <p:nvPr/>
        </p:nvSpPr>
        <p:spPr>
          <a:xfrm>
            <a:off x="13023782" y="6059078"/>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4" name="TextBox 23">
            <a:extLst>
              <a:ext uri="{FF2B5EF4-FFF2-40B4-BE49-F238E27FC236}">
                <a16:creationId xmlns:a16="http://schemas.microsoft.com/office/drawing/2014/main" id="{701E38CF-0E3E-8C0B-5F61-B6EC8CD9C9E3}"/>
              </a:ext>
            </a:extLst>
          </p:cNvPr>
          <p:cNvSpPr txBox="1"/>
          <p:nvPr/>
        </p:nvSpPr>
        <p:spPr>
          <a:xfrm>
            <a:off x="13037243" y="6740098"/>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5" name="TextBox 24">
            <a:extLst>
              <a:ext uri="{FF2B5EF4-FFF2-40B4-BE49-F238E27FC236}">
                <a16:creationId xmlns:a16="http://schemas.microsoft.com/office/drawing/2014/main" id="{F3F9A1B5-781F-ADB0-4B4F-F2EAB3098F91}"/>
              </a:ext>
            </a:extLst>
          </p:cNvPr>
          <p:cNvSpPr txBox="1"/>
          <p:nvPr/>
        </p:nvSpPr>
        <p:spPr>
          <a:xfrm>
            <a:off x="13023782" y="7410671"/>
            <a:ext cx="731603" cy="287803"/>
          </a:xfrm>
          <a:prstGeom prst="rect">
            <a:avLst/>
          </a:prstGeom>
          <a:solidFill>
            <a:srgbClr val="FFFFFF"/>
          </a:solidFill>
          <a:ln>
            <a:solidFill>
              <a:srgbClr val="FFFFFF"/>
            </a:solidFill>
          </a:ln>
        </p:spPr>
        <p:txBody>
          <a:bodyPr wrap="square" rtlCol="0">
            <a:spAutoFit/>
          </a:bodyPr>
          <a:lstStyle/>
          <a:p>
            <a:pPr algn="l"/>
            <a:r>
              <a:rPr lang="en-US" sz="1200" dirty="0"/>
              <a:t>2023</a:t>
            </a:r>
          </a:p>
        </p:txBody>
      </p:sp>
      <p:sp>
        <p:nvSpPr>
          <p:cNvPr id="26" name="TextBox 25">
            <a:extLst>
              <a:ext uri="{FF2B5EF4-FFF2-40B4-BE49-F238E27FC236}">
                <a16:creationId xmlns:a16="http://schemas.microsoft.com/office/drawing/2014/main" id="{78A234A1-D9E1-9C09-2BDD-17A74D9BA525}"/>
              </a:ext>
            </a:extLst>
          </p:cNvPr>
          <p:cNvSpPr txBox="1"/>
          <p:nvPr/>
        </p:nvSpPr>
        <p:spPr>
          <a:xfrm>
            <a:off x="13023781" y="8094852"/>
            <a:ext cx="731603" cy="287803"/>
          </a:xfrm>
          <a:prstGeom prst="rect">
            <a:avLst/>
          </a:prstGeom>
          <a:solidFill>
            <a:srgbClr val="FFFFFF"/>
          </a:solidFill>
          <a:ln>
            <a:solidFill>
              <a:srgbClr val="FFFFFF"/>
            </a:solidFill>
          </a:ln>
        </p:spPr>
        <p:txBody>
          <a:bodyPr wrap="square" rtlCol="0">
            <a:spAutoFit/>
          </a:bodyPr>
          <a:lstStyle/>
          <a:p>
            <a:pPr algn="l"/>
            <a:r>
              <a:rPr lang="en-US" sz="1200" dirty="0"/>
              <a:t>2024</a:t>
            </a:r>
          </a:p>
        </p:txBody>
      </p:sp>
      <p:sp>
        <p:nvSpPr>
          <p:cNvPr id="27" name="TextBox 26">
            <a:extLst>
              <a:ext uri="{FF2B5EF4-FFF2-40B4-BE49-F238E27FC236}">
                <a16:creationId xmlns:a16="http://schemas.microsoft.com/office/drawing/2014/main" id="{8EDBAC0D-AC06-CA5E-420C-D80D190CC967}"/>
              </a:ext>
            </a:extLst>
          </p:cNvPr>
          <p:cNvSpPr txBox="1"/>
          <p:nvPr/>
        </p:nvSpPr>
        <p:spPr>
          <a:xfrm>
            <a:off x="13033085" y="8786758"/>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8" name="TextBox 27">
            <a:extLst>
              <a:ext uri="{FF2B5EF4-FFF2-40B4-BE49-F238E27FC236}">
                <a16:creationId xmlns:a16="http://schemas.microsoft.com/office/drawing/2014/main" id="{7B4BAAEE-3AB9-510D-923E-ACA02832592D}"/>
              </a:ext>
            </a:extLst>
          </p:cNvPr>
          <p:cNvSpPr txBox="1"/>
          <p:nvPr/>
        </p:nvSpPr>
        <p:spPr>
          <a:xfrm>
            <a:off x="13037243" y="8405309"/>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2023</a:t>
            </a:r>
          </a:p>
        </p:txBody>
      </p:sp>
      <p:pic>
        <p:nvPicPr>
          <p:cNvPr id="33" name="Picture 32">
            <a:extLst>
              <a:ext uri="{FF2B5EF4-FFF2-40B4-BE49-F238E27FC236}">
                <a16:creationId xmlns:a16="http://schemas.microsoft.com/office/drawing/2014/main" id="{504A8F14-C75D-79B5-F506-3AB0F29679FD}"/>
              </a:ext>
            </a:extLst>
          </p:cNvPr>
          <p:cNvPicPr>
            <a:picLocks noChangeAspect="1"/>
          </p:cNvPicPr>
          <p:nvPr/>
        </p:nvPicPr>
        <p:blipFill>
          <a:blip r:embed="rId6"/>
          <a:stretch>
            <a:fillRect/>
          </a:stretch>
        </p:blipFill>
        <p:spPr>
          <a:xfrm>
            <a:off x="4817599" y="4692761"/>
            <a:ext cx="3165264" cy="1027529"/>
          </a:xfrm>
          <a:prstGeom prst="rect">
            <a:avLst/>
          </a:prstGeom>
        </p:spPr>
      </p:pic>
      <p:sp>
        <p:nvSpPr>
          <p:cNvPr id="20" name="Rectangle: Rounded Corners 19">
            <a:extLst>
              <a:ext uri="{FF2B5EF4-FFF2-40B4-BE49-F238E27FC236}">
                <a16:creationId xmlns:a16="http://schemas.microsoft.com/office/drawing/2014/main" id="{A1E63ADA-841E-CD09-17D9-185C5A462923}"/>
              </a:ext>
            </a:extLst>
          </p:cNvPr>
          <p:cNvSpPr/>
          <p:nvPr/>
        </p:nvSpPr>
        <p:spPr>
          <a:xfrm>
            <a:off x="4817599" y="4682331"/>
            <a:ext cx="3281372" cy="110438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772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10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61F8-322E-9F20-22F6-66AD7F55C229}"/>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7A22D057-77DB-FBCE-460C-EC21AB969B8E}"/>
              </a:ext>
            </a:extLst>
          </p:cNvPr>
          <p:cNvGrpSpPr/>
          <p:nvPr/>
        </p:nvGrpSpPr>
        <p:grpSpPr>
          <a:xfrm>
            <a:off x="2917030" y="347091"/>
            <a:ext cx="10906125" cy="8763572"/>
            <a:chOff x="3217068" y="282462"/>
            <a:chExt cx="10906125" cy="8763572"/>
          </a:xfrm>
        </p:grpSpPr>
        <p:pic>
          <p:nvPicPr>
            <p:cNvPr id="16" name="Picture 15">
              <a:extLst>
                <a:ext uri="{FF2B5EF4-FFF2-40B4-BE49-F238E27FC236}">
                  <a16:creationId xmlns:a16="http://schemas.microsoft.com/office/drawing/2014/main" id="{426F4993-9D9A-32FB-4694-AC376D95929B}"/>
                </a:ext>
              </a:extLst>
            </p:cNvPr>
            <p:cNvPicPr>
              <a:picLocks noChangeAspect="1"/>
            </p:cNvPicPr>
            <p:nvPr/>
          </p:nvPicPr>
          <p:blipFill>
            <a:blip r:embed="rId4"/>
            <a:stretch>
              <a:fillRect/>
            </a:stretch>
          </p:blipFill>
          <p:spPr>
            <a:xfrm>
              <a:off x="3217068" y="282462"/>
              <a:ext cx="10906125" cy="8734425"/>
            </a:xfrm>
            <a:prstGeom prst="rect">
              <a:avLst/>
            </a:prstGeom>
          </p:spPr>
        </p:pic>
        <p:sp>
          <p:nvSpPr>
            <p:cNvPr id="2" name="TextBox 1">
              <a:extLst>
                <a:ext uri="{FF2B5EF4-FFF2-40B4-BE49-F238E27FC236}">
                  <a16:creationId xmlns:a16="http://schemas.microsoft.com/office/drawing/2014/main" id="{F9C83687-58F0-7382-9B6D-FB6B833A423F}"/>
                </a:ext>
              </a:extLst>
            </p:cNvPr>
            <p:cNvSpPr txBox="1"/>
            <p:nvPr/>
          </p:nvSpPr>
          <p:spPr>
            <a:xfrm>
              <a:off x="3947534" y="6766560"/>
              <a:ext cx="944880" cy="261610"/>
            </a:xfrm>
            <a:prstGeom prst="rect">
              <a:avLst/>
            </a:prstGeom>
            <a:solidFill>
              <a:schemeClr val="accent2"/>
            </a:solidFill>
          </p:spPr>
          <p:txBody>
            <a:bodyPr wrap="square" rtlCol="0">
              <a:spAutoFit/>
            </a:bodyPr>
            <a:lstStyle/>
            <a:p>
              <a:pPr algn="l"/>
              <a:r>
                <a:rPr lang="en-US" sz="1100" dirty="0"/>
                <a:t>122333555</a:t>
              </a:r>
            </a:p>
          </p:txBody>
        </p:sp>
        <p:sp>
          <p:nvSpPr>
            <p:cNvPr id="3" name="TextBox 2">
              <a:extLst>
                <a:ext uri="{FF2B5EF4-FFF2-40B4-BE49-F238E27FC236}">
                  <a16:creationId xmlns:a16="http://schemas.microsoft.com/office/drawing/2014/main" id="{2116B739-CAD4-C725-9D2E-6565C53CB7AF}"/>
                </a:ext>
              </a:extLst>
            </p:cNvPr>
            <p:cNvSpPr txBox="1"/>
            <p:nvPr/>
          </p:nvSpPr>
          <p:spPr>
            <a:xfrm>
              <a:off x="3947534" y="7104351"/>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4" name="TextBox 3">
              <a:extLst>
                <a:ext uri="{FF2B5EF4-FFF2-40B4-BE49-F238E27FC236}">
                  <a16:creationId xmlns:a16="http://schemas.microsoft.com/office/drawing/2014/main" id="{4DB6A8A0-882D-D5E9-13C9-810D24BD2737}"/>
                </a:ext>
              </a:extLst>
            </p:cNvPr>
            <p:cNvSpPr txBox="1"/>
            <p:nvPr/>
          </p:nvSpPr>
          <p:spPr>
            <a:xfrm>
              <a:off x="3963522" y="7442143"/>
              <a:ext cx="944880" cy="261610"/>
            </a:xfrm>
            <a:prstGeom prst="rect">
              <a:avLst/>
            </a:prstGeom>
            <a:solidFill>
              <a:schemeClr val="accent2"/>
            </a:solidFill>
          </p:spPr>
          <p:txBody>
            <a:bodyPr wrap="square" rtlCol="0">
              <a:spAutoFit/>
            </a:bodyPr>
            <a:lstStyle/>
            <a:p>
              <a:pPr algn="l"/>
              <a:r>
                <a:rPr lang="en-US" sz="1100" dirty="0"/>
                <a:t>122333555</a:t>
              </a:r>
            </a:p>
          </p:txBody>
        </p:sp>
        <p:sp>
          <p:nvSpPr>
            <p:cNvPr id="5" name="TextBox 4">
              <a:extLst>
                <a:ext uri="{FF2B5EF4-FFF2-40B4-BE49-F238E27FC236}">
                  <a16:creationId xmlns:a16="http://schemas.microsoft.com/office/drawing/2014/main" id="{AC3BB963-ECBE-6488-810E-68B5E16F6D86}"/>
                </a:ext>
              </a:extLst>
            </p:cNvPr>
            <p:cNvSpPr txBox="1"/>
            <p:nvPr/>
          </p:nvSpPr>
          <p:spPr>
            <a:xfrm>
              <a:off x="3978388" y="8426144"/>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6" name="TextBox 5">
              <a:extLst>
                <a:ext uri="{FF2B5EF4-FFF2-40B4-BE49-F238E27FC236}">
                  <a16:creationId xmlns:a16="http://schemas.microsoft.com/office/drawing/2014/main" id="{C28D6765-8BC9-6A83-4B08-E88F62ADD8F4}"/>
                </a:ext>
              </a:extLst>
            </p:cNvPr>
            <p:cNvSpPr txBox="1"/>
            <p:nvPr/>
          </p:nvSpPr>
          <p:spPr>
            <a:xfrm>
              <a:off x="3947534" y="7779934"/>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7" name="TextBox 6">
              <a:extLst>
                <a:ext uri="{FF2B5EF4-FFF2-40B4-BE49-F238E27FC236}">
                  <a16:creationId xmlns:a16="http://schemas.microsoft.com/office/drawing/2014/main" id="{3A5FAC45-57DB-3493-72BE-87AAC212D295}"/>
                </a:ext>
              </a:extLst>
            </p:cNvPr>
            <p:cNvSpPr txBox="1"/>
            <p:nvPr/>
          </p:nvSpPr>
          <p:spPr>
            <a:xfrm>
              <a:off x="3947534" y="6436311"/>
              <a:ext cx="944880" cy="261610"/>
            </a:xfrm>
            <a:prstGeom prst="rect">
              <a:avLst/>
            </a:prstGeom>
            <a:solidFill>
              <a:schemeClr val="bg1">
                <a:lumMod val="95000"/>
              </a:schemeClr>
            </a:solidFill>
          </p:spPr>
          <p:txBody>
            <a:bodyPr wrap="square" rtlCol="0">
              <a:spAutoFit/>
            </a:bodyPr>
            <a:lstStyle/>
            <a:p>
              <a:pPr algn="l"/>
              <a:r>
                <a:rPr lang="en-US" sz="1100" dirty="0"/>
                <a:t>122333400</a:t>
              </a:r>
            </a:p>
          </p:txBody>
        </p:sp>
        <p:sp>
          <p:nvSpPr>
            <p:cNvPr id="8" name="TextBox 7">
              <a:extLst>
                <a:ext uri="{FF2B5EF4-FFF2-40B4-BE49-F238E27FC236}">
                  <a16:creationId xmlns:a16="http://schemas.microsoft.com/office/drawing/2014/main" id="{E5FCAE2F-09D2-A55E-A210-674500F7A80F}"/>
                </a:ext>
              </a:extLst>
            </p:cNvPr>
            <p:cNvSpPr txBox="1"/>
            <p:nvPr/>
          </p:nvSpPr>
          <p:spPr>
            <a:xfrm>
              <a:off x="3947534" y="5720527"/>
              <a:ext cx="944880"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10" name="TextBox 9">
              <a:extLst>
                <a:ext uri="{FF2B5EF4-FFF2-40B4-BE49-F238E27FC236}">
                  <a16:creationId xmlns:a16="http://schemas.microsoft.com/office/drawing/2014/main" id="{1EE60EEF-F015-E7AB-956B-D5A66525D211}"/>
                </a:ext>
              </a:extLst>
            </p:cNvPr>
            <p:cNvSpPr txBox="1"/>
            <p:nvPr/>
          </p:nvSpPr>
          <p:spPr>
            <a:xfrm>
              <a:off x="3963522" y="8060619"/>
              <a:ext cx="944880" cy="261610"/>
            </a:xfrm>
            <a:prstGeom prst="rect">
              <a:avLst/>
            </a:prstGeom>
            <a:solidFill>
              <a:schemeClr val="bg1"/>
            </a:solidFill>
          </p:spPr>
          <p:txBody>
            <a:bodyPr wrap="square" rtlCol="0">
              <a:spAutoFit/>
            </a:bodyPr>
            <a:lstStyle/>
            <a:p>
              <a:pPr algn="l"/>
              <a:r>
                <a:rPr lang="en-US" sz="1100" dirty="0"/>
                <a:t>122333332</a:t>
              </a:r>
            </a:p>
          </p:txBody>
        </p:sp>
        <p:sp>
          <p:nvSpPr>
            <p:cNvPr id="11" name="TextBox 10">
              <a:extLst>
                <a:ext uri="{FF2B5EF4-FFF2-40B4-BE49-F238E27FC236}">
                  <a16:creationId xmlns:a16="http://schemas.microsoft.com/office/drawing/2014/main" id="{8DAE04D4-CC61-E275-C0CD-08CC4995AC44}"/>
                </a:ext>
              </a:extLst>
            </p:cNvPr>
            <p:cNvSpPr txBox="1"/>
            <p:nvPr/>
          </p:nvSpPr>
          <p:spPr>
            <a:xfrm>
              <a:off x="3963522" y="8784424"/>
              <a:ext cx="944880" cy="261610"/>
            </a:xfrm>
            <a:prstGeom prst="rect">
              <a:avLst/>
            </a:prstGeom>
            <a:solidFill>
              <a:schemeClr val="bg1"/>
            </a:solidFill>
          </p:spPr>
          <p:txBody>
            <a:bodyPr wrap="square" rtlCol="0">
              <a:spAutoFit/>
            </a:bodyPr>
            <a:lstStyle/>
            <a:p>
              <a:pPr algn="l"/>
              <a:r>
                <a:rPr lang="en-US" sz="1100" dirty="0"/>
                <a:t>124654123</a:t>
              </a:r>
            </a:p>
          </p:txBody>
        </p:sp>
        <p:sp>
          <p:nvSpPr>
            <p:cNvPr id="14" name="TextBox 13">
              <a:extLst>
                <a:ext uri="{FF2B5EF4-FFF2-40B4-BE49-F238E27FC236}">
                  <a16:creationId xmlns:a16="http://schemas.microsoft.com/office/drawing/2014/main" id="{FFE04DAF-99F2-1675-12FE-D1DA248D56FC}"/>
                </a:ext>
              </a:extLst>
            </p:cNvPr>
            <p:cNvSpPr txBox="1"/>
            <p:nvPr/>
          </p:nvSpPr>
          <p:spPr>
            <a:xfrm>
              <a:off x="3963522" y="6093868"/>
              <a:ext cx="944880" cy="261610"/>
            </a:xfrm>
            <a:prstGeom prst="rect">
              <a:avLst/>
            </a:prstGeom>
            <a:solidFill>
              <a:schemeClr val="accent2"/>
            </a:solidFill>
          </p:spPr>
          <p:txBody>
            <a:bodyPr wrap="square" rtlCol="0">
              <a:spAutoFit/>
            </a:bodyPr>
            <a:lstStyle/>
            <a:p>
              <a:pPr algn="l"/>
              <a:r>
                <a:rPr lang="en-US" sz="1100" dirty="0"/>
                <a:t>351222333</a:t>
              </a:r>
            </a:p>
          </p:txBody>
        </p:sp>
      </p:grpSp>
      <p:sp>
        <p:nvSpPr>
          <p:cNvPr id="9" name="TextBox 8">
            <a:extLst>
              <a:ext uri="{FF2B5EF4-FFF2-40B4-BE49-F238E27FC236}">
                <a16:creationId xmlns:a16="http://schemas.microsoft.com/office/drawing/2014/main" id="{EC57C05B-C815-1FFB-0E77-837029D2F805}"/>
              </a:ext>
            </a:extLst>
          </p:cNvPr>
          <p:cNvSpPr txBox="1"/>
          <p:nvPr/>
        </p:nvSpPr>
        <p:spPr>
          <a:xfrm>
            <a:off x="12667128" y="5775297"/>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2" name="TextBox 11">
            <a:extLst>
              <a:ext uri="{FF2B5EF4-FFF2-40B4-BE49-F238E27FC236}">
                <a16:creationId xmlns:a16="http://schemas.microsoft.com/office/drawing/2014/main" id="{68FD4719-3A54-3290-DE4B-0C237F0763D0}"/>
              </a:ext>
            </a:extLst>
          </p:cNvPr>
          <p:cNvSpPr txBox="1"/>
          <p:nvPr/>
        </p:nvSpPr>
        <p:spPr>
          <a:xfrm>
            <a:off x="12667127" y="6495263"/>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2025</a:t>
            </a:r>
          </a:p>
        </p:txBody>
      </p:sp>
      <p:sp>
        <p:nvSpPr>
          <p:cNvPr id="13" name="TextBox 12">
            <a:extLst>
              <a:ext uri="{FF2B5EF4-FFF2-40B4-BE49-F238E27FC236}">
                <a16:creationId xmlns:a16="http://schemas.microsoft.com/office/drawing/2014/main" id="{8791BC0F-5EE6-FECC-52F0-F3AC9B0CD2CA}"/>
              </a:ext>
            </a:extLst>
          </p:cNvPr>
          <p:cNvSpPr txBox="1"/>
          <p:nvPr/>
        </p:nvSpPr>
        <p:spPr>
          <a:xfrm>
            <a:off x="12667127" y="7176227"/>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2024</a:t>
            </a:r>
          </a:p>
        </p:txBody>
      </p:sp>
      <p:sp>
        <p:nvSpPr>
          <p:cNvPr id="17" name="TextBox 16">
            <a:extLst>
              <a:ext uri="{FF2B5EF4-FFF2-40B4-BE49-F238E27FC236}">
                <a16:creationId xmlns:a16="http://schemas.microsoft.com/office/drawing/2014/main" id="{FAEAC606-EE88-9C23-CCA4-2A2D203454A2}"/>
              </a:ext>
            </a:extLst>
          </p:cNvPr>
          <p:cNvSpPr txBox="1"/>
          <p:nvPr/>
        </p:nvSpPr>
        <p:spPr>
          <a:xfrm>
            <a:off x="12667127" y="7839705"/>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2023</a:t>
            </a:r>
          </a:p>
        </p:txBody>
      </p:sp>
      <p:sp>
        <p:nvSpPr>
          <p:cNvPr id="19" name="TextBox 18">
            <a:extLst>
              <a:ext uri="{FF2B5EF4-FFF2-40B4-BE49-F238E27FC236}">
                <a16:creationId xmlns:a16="http://schemas.microsoft.com/office/drawing/2014/main" id="{79BF7AD1-297D-D844-BD11-E994E37AE45B}"/>
              </a:ext>
            </a:extLst>
          </p:cNvPr>
          <p:cNvSpPr txBox="1"/>
          <p:nvPr/>
        </p:nvSpPr>
        <p:spPr>
          <a:xfrm>
            <a:off x="12653666" y="6135280"/>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0" name="TextBox 19">
            <a:extLst>
              <a:ext uri="{FF2B5EF4-FFF2-40B4-BE49-F238E27FC236}">
                <a16:creationId xmlns:a16="http://schemas.microsoft.com/office/drawing/2014/main" id="{5D0EECD2-D039-7B34-59B7-39248952EC17}"/>
              </a:ext>
            </a:extLst>
          </p:cNvPr>
          <p:cNvSpPr txBox="1"/>
          <p:nvPr/>
        </p:nvSpPr>
        <p:spPr>
          <a:xfrm>
            <a:off x="12667127" y="6816300"/>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1" name="TextBox 20">
            <a:extLst>
              <a:ext uri="{FF2B5EF4-FFF2-40B4-BE49-F238E27FC236}">
                <a16:creationId xmlns:a16="http://schemas.microsoft.com/office/drawing/2014/main" id="{EADBF0FF-01DF-85D3-3886-609F520BC5AE}"/>
              </a:ext>
            </a:extLst>
          </p:cNvPr>
          <p:cNvSpPr txBox="1"/>
          <p:nvPr/>
        </p:nvSpPr>
        <p:spPr>
          <a:xfrm>
            <a:off x="12653666" y="7486873"/>
            <a:ext cx="731603" cy="287803"/>
          </a:xfrm>
          <a:prstGeom prst="rect">
            <a:avLst/>
          </a:prstGeom>
          <a:solidFill>
            <a:srgbClr val="FFFFFF"/>
          </a:solidFill>
          <a:ln>
            <a:solidFill>
              <a:srgbClr val="FFFFFF"/>
            </a:solidFill>
          </a:ln>
        </p:spPr>
        <p:txBody>
          <a:bodyPr wrap="square" rtlCol="0">
            <a:spAutoFit/>
          </a:bodyPr>
          <a:lstStyle/>
          <a:p>
            <a:pPr algn="l"/>
            <a:r>
              <a:rPr lang="en-US" sz="1200" dirty="0"/>
              <a:t>2023</a:t>
            </a:r>
          </a:p>
        </p:txBody>
      </p:sp>
      <p:sp>
        <p:nvSpPr>
          <p:cNvPr id="22" name="TextBox 21">
            <a:extLst>
              <a:ext uri="{FF2B5EF4-FFF2-40B4-BE49-F238E27FC236}">
                <a16:creationId xmlns:a16="http://schemas.microsoft.com/office/drawing/2014/main" id="{BEF2FBAC-A590-9129-1B40-080C4FA20550}"/>
              </a:ext>
            </a:extLst>
          </p:cNvPr>
          <p:cNvSpPr txBox="1"/>
          <p:nvPr/>
        </p:nvSpPr>
        <p:spPr>
          <a:xfrm>
            <a:off x="12653665" y="8171054"/>
            <a:ext cx="731603" cy="287803"/>
          </a:xfrm>
          <a:prstGeom prst="rect">
            <a:avLst/>
          </a:prstGeom>
          <a:solidFill>
            <a:srgbClr val="FFFFFF"/>
          </a:solidFill>
          <a:ln>
            <a:solidFill>
              <a:srgbClr val="FFFFFF"/>
            </a:solidFill>
          </a:ln>
        </p:spPr>
        <p:txBody>
          <a:bodyPr wrap="square" rtlCol="0">
            <a:spAutoFit/>
          </a:bodyPr>
          <a:lstStyle/>
          <a:p>
            <a:pPr algn="l"/>
            <a:r>
              <a:rPr lang="en-US" sz="1200" dirty="0"/>
              <a:t>2024</a:t>
            </a:r>
          </a:p>
        </p:txBody>
      </p:sp>
      <p:sp>
        <p:nvSpPr>
          <p:cNvPr id="23" name="TextBox 22">
            <a:extLst>
              <a:ext uri="{FF2B5EF4-FFF2-40B4-BE49-F238E27FC236}">
                <a16:creationId xmlns:a16="http://schemas.microsoft.com/office/drawing/2014/main" id="{C52AC9E4-D40C-D693-C442-C6215E21867C}"/>
              </a:ext>
            </a:extLst>
          </p:cNvPr>
          <p:cNvSpPr txBox="1"/>
          <p:nvPr/>
        </p:nvSpPr>
        <p:spPr>
          <a:xfrm>
            <a:off x="12662969" y="8862960"/>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24" name="TextBox 23">
            <a:extLst>
              <a:ext uri="{FF2B5EF4-FFF2-40B4-BE49-F238E27FC236}">
                <a16:creationId xmlns:a16="http://schemas.microsoft.com/office/drawing/2014/main" id="{D6E98474-B7C3-8D47-38A3-105F3BF8AA2B}"/>
              </a:ext>
            </a:extLst>
          </p:cNvPr>
          <p:cNvSpPr txBox="1"/>
          <p:nvPr/>
        </p:nvSpPr>
        <p:spPr>
          <a:xfrm>
            <a:off x="12667127" y="8481511"/>
            <a:ext cx="731603" cy="287803"/>
          </a:xfrm>
          <a:prstGeom prst="rect">
            <a:avLst/>
          </a:prstGeom>
          <a:solidFill>
            <a:srgbClr val="F7F7F7"/>
          </a:solidFill>
          <a:ln>
            <a:solidFill>
              <a:schemeClr val="bg1">
                <a:lumMod val="95000"/>
              </a:schemeClr>
            </a:solidFill>
          </a:ln>
        </p:spPr>
        <p:txBody>
          <a:bodyPr wrap="square" rtlCol="0">
            <a:spAutoFit/>
          </a:bodyPr>
          <a:lstStyle/>
          <a:p>
            <a:pPr algn="l"/>
            <a:r>
              <a:rPr lang="en-US" sz="1200" dirty="0"/>
              <a:t>2023</a:t>
            </a:r>
          </a:p>
        </p:txBody>
      </p:sp>
      <p:grpSp>
        <p:nvGrpSpPr>
          <p:cNvPr id="26" name="Group 25">
            <a:extLst>
              <a:ext uri="{FF2B5EF4-FFF2-40B4-BE49-F238E27FC236}">
                <a16:creationId xmlns:a16="http://schemas.microsoft.com/office/drawing/2014/main" id="{65A74800-3E89-B71F-CF75-E431A058FC67}"/>
              </a:ext>
            </a:extLst>
          </p:cNvPr>
          <p:cNvGrpSpPr/>
          <p:nvPr/>
        </p:nvGrpSpPr>
        <p:grpSpPr>
          <a:xfrm>
            <a:off x="6662057" y="4370397"/>
            <a:ext cx="5407642" cy="1676369"/>
            <a:chOff x="6662057" y="4370397"/>
            <a:chExt cx="5407642" cy="1676369"/>
          </a:xfrm>
        </p:grpSpPr>
        <p:pic>
          <p:nvPicPr>
            <p:cNvPr id="18" name="Picture 17">
              <a:extLst>
                <a:ext uri="{FF2B5EF4-FFF2-40B4-BE49-F238E27FC236}">
                  <a16:creationId xmlns:a16="http://schemas.microsoft.com/office/drawing/2014/main" id="{25AB0CC7-91CD-C628-D6CE-7F0BD6DF15FB}"/>
                </a:ext>
              </a:extLst>
            </p:cNvPr>
            <p:cNvPicPr>
              <a:picLocks noChangeAspect="1"/>
            </p:cNvPicPr>
            <p:nvPr/>
          </p:nvPicPr>
          <p:blipFill>
            <a:blip r:embed="rId5"/>
            <a:stretch>
              <a:fillRect/>
            </a:stretch>
          </p:blipFill>
          <p:spPr>
            <a:xfrm>
              <a:off x="6662057" y="4370397"/>
              <a:ext cx="5407642" cy="1676369"/>
            </a:xfrm>
            <a:prstGeom prst="rect">
              <a:avLst/>
            </a:prstGeom>
            <a:ln>
              <a:solidFill>
                <a:schemeClr val="accent1"/>
              </a:solidFill>
            </a:ln>
          </p:spPr>
        </p:pic>
        <p:sp>
          <p:nvSpPr>
            <p:cNvPr id="25" name="TextBox 24">
              <a:extLst>
                <a:ext uri="{FF2B5EF4-FFF2-40B4-BE49-F238E27FC236}">
                  <a16:creationId xmlns:a16="http://schemas.microsoft.com/office/drawing/2014/main" id="{878022A5-B876-3B2F-C8FD-02E6B0735597}"/>
                </a:ext>
              </a:extLst>
            </p:cNvPr>
            <p:cNvSpPr txBox="1"/>
            <p:nvPr/>
          </p:nvSpPr>
          <p:spPr>
            <a:xfrm>
              <a:off x="7818487" y="4793082"/>
              <a:ext cx="4251212" cy="830997"/>
            </a:xfrm>
            <a:prstGeom prst="rect">
              <a:avLst/>
            </a:prstGeom>
            <a:solidFill>
              <a:srgbClr val="FFFFFF"/>
            </a:solidFill>
          </p:spPr>
          <p:txBody>
            <a:bodyPr wrap="square" rtlCol="0">
              <a:spAutoFit/>
            </a:bodyPr>
            <a:lstStyle/>
            <a:p>
              <a:pPr algn="l"/>
              <a:r>
                <a:rPr lang="en-US" sz="4800" b="1" dirty="0">
                  <a:solidFill>
                    <a:schemeClr val="tx2">
                      <a:lumMod val="60000"/>
                      <a:lumOff val="40000"/>
                    </a:schemeClr>
                  </a:solidFill>
                </a:rPr>
                <a:t>List Selected</a:t>
              </a:r>
            </a:p>
          </p:txBody>
        </p:sp>
      </p:grpSp>
    </p:spTree>
    <p:custDataLst>
      <p:tags r:id="rId1"/>
    </p:custDataLst>
    <p:extLst>
      <p:ext uri="{BB962C8B-B14F-4D97-AF65-F5344CB8AC3E}">
        <p14:creationId xmlns:p14="http://schemas.microsoft.com/office/powerpoint/2010/main" val="35140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2FEBF-B18E-68F3-DC55-B4835F983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490FE-9A9E-2847-D831-4CBFD3E2A0DA}"/>
              </a:ext>
            </a:extLst>
          </p:cNvPr>
          <p:cNvSpPr txBox="1">
            <a:spLocks/>
          </p:cNvSpPr>
          <p:nvPr/>
        </p:nvSpPr>
        <p:spPr>
          <a:xfrm>
            <a:off x="1192143" y="519290"/>
            <a:ext cx="14955977" cy="2077153"/>
          </a:xfrm>
          <a:prstGeom prst="rect">
            <a:avLst/>
          </a:prstGeom>
        </p:spPr>
        <p:txBody>
          <a:bodyPr/>
          <a:lst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a:lstStyle>
          <a:p>
            <a:pPr algn="ctr"/>
            <a:r>
              <a:rPr lang="en-US" sz="7200" dirty="0">
                <a:solidFill>
                  <a:srgbClr val="FF0000"/>
                </a:solidFill>
              </a:rPr>
              <a:t>Online Membership Processing</a:t>
            </a:r>
          </a:p>
        </p:txBody>
      </p:sp>
      <p:sp>
        <p:nvSpPr>
          <p:cNvPr id="4" name="TextBox 3">
            <a:extLst>
              <a:ext uri="{FF2B5EF4-FFF2-40B4-BE49-F238E27FC236}">
                <a16:creationId xmlns:a16="http://schemas.microsoft.com/office/drawing/2014/main" id="{7C4E4D87-CA62-9642-35D1-D42609E9077C}"/>
              </a:ext>
            </a:extLst>
          </p:cNvPr>
          <p:cNvSpPr txBox="1"/>
          <p:nvPr/>
        </p:nvSpPr>
        <p:spPr>
          <a:xfrm>
            <a:off x="0" y="1905298"/>
            <a:ext cx="17145000" cy="5632311"/>
          </a:xfrm>
          <a:prstGeom prst="rect">
            <a:avLst/>
          </a:prstGeom>
          <a:noFill/>
        </p:spPr>
        <p:txBody>
          <a:bodyPr wrap="square">
            <a:spAutoFit/>
          </a:bodyPr>
          <a:lstStyle/>
          <a:p>
            <a:pPr marL="457200" indent="-457200" algn="l">
              <a:buFont typeface="Wingdings" panose="05000000000000000000" pitchFamily="2" charset="2"/>
              <a:buChar char="Ø"/>
            </a:pPr>
            <a:r>
              <a:rPr lang="en-US" sz="3600" b="1" dirty="0"/>
              <a:t>Payment information is entered when finalizing the first transmittal and stored for future batches.  A second transmittal cannot be finalized until the first one completes to ensure stored payment information is valid. </a:t>
            </a:r>
          </a:p>
          <a:p>
            <a:pPr algn="l"/>
            <a:endParaRPr lang="en-US" sz="3600" b="1" dirty="0"/>
          </a:p>
          <a:p>
            <a:pPr marL="457200" indent="-457200" algn="l">
              <a:buFont typeface="Wingdings" panose="05000000000000000000" pitchFamily="2" charset="2"/>
              <a:buChar char="Ø"/>
            </a:pPr>
            <a:r>
              <a:rPr lang="en-US" sz="3600" b="1" dirty="0"/>
              <a:t>Open batches must be finalized within 14 days, or it will be removed, and a new batch will need to be created.</a:t>
            </a:r>
          </a:p>
          <a:p>
            <a:pPr algn="l"/>
            <a:endParaRPr lang="en-US" sz="3600" b="1" dirty="0"/>
          </a:p>
          <a:p>
            <a:pPr marL="457200" indent="-457200" algn="l">
              <a:buFont typeface="Wingdings" panose="05000000000000000000" pitchFamily="2" charset="2"/>
              <a:buChar char="Ø"/>
            </a:pPr>
            <a:r>
              <a:rPr lang="en-US" sz="3600" b="1" dirty="0"/>
              <a:t>Pending transmittals in process must complete prior to making any adjustments.  Renewing a member for the incorrect membership year or any other adjustments  are reported to your department.</a:t>
            </a:r>
            <a:endParaRPr lang="en-US" b="1" dirty="0"/>
          </a:p>
        </p:txBody>
      </p:sp>
    </p:spTree>
    <p:extLst>
      <p:ext uri="{BB962C8B-B14F-4D97-AF65-F5344CB8AC3E}">
        <p14:creationId xmlns:p14="http://schemas.microsoft.com/office/powerpoint/2010/main" val="235151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up)">
                                      <p:cBhvr>
                                        <p:cTn id="1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A9FE-6C6C-D347-E4DF-56C07483DAE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24B5D4C-338F-A9D9-E3E4-4A7C5D10EDE5}"/>
              </a:ext>
            </a:extLst>
          </p:cNvPr>
          <p:cNvGrpSpPr/>
          <p:nvPr/>
        </p:nvGrpSpPr>
        <p:grpSpPr>
          <a:xfrm>
            <a:off x="269514" y="-1307702"/>
            <a:ext cx="16276772" cy="9286931"/>
            <a:chOff x="1303657" y="346926"/>
            <a:chExt cx="14732947" cy="8373947"/>
          </a:xfrm>
        </p:grpSpPr>
        <p:grpSp>
          <p:nvGrpSpPr>
            <p:cNvPr id="5" name="Group 4">
              <a:extLst>
                <a:ext uri="{FF2B5EF4-FFF2-40B4-BE49-F238E27FC236}">
                  <a16:creationId xmlns:a16="http://schemas.microsoft.com/office/drawing/2014/main" id="{590DDE06-332A-1D72-BC6D-1910ADDC5416}"/>
                </a:ext>
              </a:extLst>
            </p:cNvPr>
            <p:cNvGrpSpPr/>
            <p:nvPr/>
          </p:nvGrpSpPr>
          <p:grpSpPr>
            <a:xfrm>
              <a:off x="1303657" y="346926"/>
              <a:ext cx="14732947" cy="8373947"/>
              <a:chOff x="1303657" y="346926"/>
              <a:chExt cx="14732947" cy="8373947"/>
            </a:xfrm>
          </p:grpSpPr>
          <p:pic>
            <p:nvPicPr>
              <p:cNvPr id="11" name="Picture 10">
                <a:extLst>
                  <a:ext uri="{FF2B5EF4-FFF2-40B4-BE49-F238E27FC236}">
                    <a16:creationId xmlns:a16="http://schemas.microsoft.com/office/drawing/2014/main" id="{909716C8-BE81-EEDD-72AA-8F66417A922E}"/>
                  </a:ext>
                </a:extLst>
              </p:cNvPr>
              <p:cNvPicPr>
                <a:picLocks noChangeAspect="1"/>
              </p:cNvPicPr>
              <p:nvPr/>
            </p:nvPicPr>
            <p:blipFill>
              <a:blip r:embed="rId4"/>
              <a:stretch>
                <a:fillRect/>
              </a:stretch>
            </p:blipFill>
            <p:spPr>
              <a:xfrm>
                <a:off x="1303657" y="346926"/>
                <a:ext cx="14732947" cy="8373947"/>
              </a:xfrm>
              <a:prstGeom prst="rect">
                <a:avLst/>
              </a:prstGeom>
            </p:spPr>
          </p:pic>
          <p:sp>
            <p:nvSpPr>
              <p:cNvPr id="2" name="TextBox 1">
                <a:extLst>
                  <a:ext uri="{FF2B5EF4-FFF2-40B4-BE49-F238E27FC236}">
                    <a16:creationId xmlns:a16="http://schemas.microsoft.com/office/drawing/2014/main" id="{AD5FF764-4F8B-4DE7-37F2-BB68EAF87DF0}"/>
                  </a:ext>
                </a:extLst>
              </p:cNvPr>
              <p:cNvSpPr txBox="1"/>
              <p:nvPr/>
            </p:nvSpPr>
            <p:spPr>
              <a:xfrm>
                <a:off x="1490083" y="7064961"/>
                <a:ext cx="1238829" cy="261610"/>
              </a:xfrm>
              <a:prstGeom prst="rect">
                <a:avLst/>
              </a:prstGeom>
              <a:solidFill>
                <a:schemeClr val="bg1">
                  <a:lumMod val="95000"/>
                </a:schemeClr>
              </a:solidFill>
            </p:spPr>
            <p:txBody>
              <a:bodyPr wrap="square" rtlCol="0">
                <a:spAutoFit/>
              </a:bodyPr>
              <a:lstStyle/>
              <a:p>
                <a:pPr algn="l"/>
                <a:r>
                  <a:rPr lang="en-US" sz="1100" dirty="0"/>
                  <a:t>122333400</a:t>
                </a:r>
              </a:p>
            </p:txBody>
          </p:sp>
          <p:sp>
            <p:nvSpPr>
              <p:cNvPr id="3" name="TextBox 2">
                <a:extLst>
                  <a:ext uri="{FF2B5EF4-FFF2-40B4-BE49-F238E27FC236}">
                    <a16:creationId xmlns:a16="http://schemas.microsoft.com/office/drawing/2014/main" id="{57FE5C0C-653A-D33A-4488-5D753E8D8CB2}"/>
                  </a:ext>
                </a:extLst>
              </p:cNvPr>
              <p:cNvSpPr txBox="1"/>
              <p:nvPr/>
            </p:nvSpPr>
            <p:spPr>
              <a:xfrm>
                <a:off x="1490083" y="7326571"/>
                <a:ext cx="1095954" cy="261610"/>
              </a:xfrm>
              <a:prstGeom prst="rect">
                <a:avLst/>
              </a:prstGeom>
              <a:solidFill>
                <a:schemeClr val="bg1"/>
              </a:solidFill>
            </p:spPr>
            <p:txBody>
              <a:bodyPr wrap="square" rtlCol="0">
                <a:spAutoFit/>
              </a:bodyPr>
              <a:lstStyle/>
              <a:p>
                <a:pPr algn="l"/>
                <a:r>
                  <a:rPr lang="en-US" sz="1100" dirty="0"/>
                  <a:t>124654123</a:t>
                </a:r>
              </a:p>
            </p:txBody>
          </p:sp>
          <p:sp>
            <p:nvSpPr>
              <p:cNvPr id="4" name="TextBox 3">
                <a:extLst>
                  <a:ext uri="{FF2B5EF4-FFF2-40B4-BE49-F238E27FC236}">
                    <a16:creationId xmlns:a16="http://schemas.microsoft.com/office/drawing/2014/main" id="{82C67A75-7F69-3766-03F0-F8AD68695B27}"/>
                  </a:ext>
                </a:extLst>
              </p:cNvPr>
              <p:cNvSpPr txBox="1"/>
              <p:nvPr/>
            </p:nvSpPr>
            <p:spPr>
              <a:xfrm>
                <a:off x="1504368" y="6760487"/>
                <a:ext cx="1067381" cy="261610"/>
              </a:xfrm>
              <a:prstGeom prst="rect">
                <a:avLst/>
              </a:prstGeom>
              <a:solidFill>
                <a:schemeClr val="accent2"/>
              </a:solidFill>
            </p:spPr>
            <p:txBody>
              <a:bodyPr wrap="square" rtlCol="0">
                <a:spAutoFit/>
              </a:bodyPr>
              <a:lstStyle/>
              <a:p>
                <a:pPr algn="l"/>
                <a:r>
                  <a:rPr lang="en-US" sz="1100" dirty="0"/>
                  <a:t>351222333</a:t>
                </a:r>
              </a:p>
            </p:txBody>
          </p:sp>
        </p:grpSp>
        <p:sp>
          <p:nvSpPr>
            <p:cNvPr id="6" name="TextBox 5">
              <a:extLst>
                <a:ext uri="{FF2B5EF4-FFF2-40B4-BE49-F238E27FC236}">
                  <a16:creationId xmlns:a16="http://schemas.microsoft.com/office/drawing/2014/main" id="{B2ED84DA-604D-1450-C888-F4536B05ABB6}"/>
                </a:ext>
              </a:extLst>
            </p:cNvPr>
            <p:cNvSpPr txBox="1"/>
            <p:nvPr/>
          </p:nvSpPr>
          <p:spPr>
            <a:xfrm>
              <a:off x="14191127" y="7043270"/>
              <a:ext cx="731603" cy="287803"/>
            </a:xfrm>
            <a:prstGeom prst="rect">
              <a:avLst/>
            </a:prstGeom>
            <a:solidFill>
              <a:srgbClr val="F2F2F2"/>
            </a:solidFill>
            <a:ln>
              <a:solidFill>
                <a:schemeClr val="bg1">
                  <a:lumMod val="95000"/>
                </a:schemeClr>
              </a:solidFill>
            </a:ln>
          </p:spPr>
          <p:txBody>
            <a:bodyPr wrap="square" rtlCol="0">
              <a:spAutoFit/>
            </a:bodyPr>
            <a:lstStyle/>
            <a:p>
              <a:pPr algn="l"/>
              <a:r>
                <a:rPr lang="en-US" sz="1200" dirty="0"/>
                <a:t>2025</a:t>
              </a:r>
            </a:p>
          </p:txBody>
        </p:sp>
        <p:sp>
          <p:nvSpPr>
            <p:cNvPr id="7" name="TextBox 6">
              <a:extLst>
                <a:ext uri="{FF2B5EF4-FFF2-40B4-BE49-F238E27FC236}">
                  <a16:creationId xmlns:a16="http://schemas.microsoft.com/office/drawing/2014/main" id="{5534A2C1-566C-0461-5904-DDC8F62FEB94}"/>
                </a:ext>
              </a:extLst>
            </p:cNvPr>
            <p:cNvSpPr txBox="1"/>
            <p:nvPr/>
          </p:nvSpPr>
          <p:spPr>
            <a:xfrm>
              <a:off x="14177666" y="6727962"/>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sp>
          <p:nvSpPr>
            <p:cNvPr id="8" name="TextBox 7">
              <a:extLst>
                <a:ext uri="{FF2B5EF4-FFF2-40B4-BE49-F238E27FC236}">
                  <a16:creationId xmlns:a16="http://schemas.microsoft.com/office/drawing/2014/main" id="{75E44D5C-49C2-9A56-01F6-B93CA32A44F5}"/>
                </a:ext>
              </a:extLst>
            </p:cNvPr>
            <p:cNvSpPr txBox="1"/>
            <p:nvPr/>
          </p:nvSpPr>
          <p:spPr>
            <a:xfrm>
              <a:off x="14191127" y="7374628"/>
              <a:ext cx="731603" cy="287803"/>
            </a:xfrm>
            <a:prstGeom prst="rect">
              <a:avLst/>
            </a:prstGeom>
            <a:solidFill>
              <a:srgbClr val="FFFFFF"/>
            </a:solidFill>
            <a:ln>
              <a:solidFill>
                <a:srgbClr val="FFFFFF"/>
              </a:solidFill>
            </a:ln>
          </p:spPr>
          <p:txBody>
            <a:bodyPr wrap="square" rtlCol="0">
              <a:spAutoFit/>
            </a:bodyPr>
            <a:lstStyle/>
            <a:p>
              <a:pPr algn="l"/>
              <a:r>
                <a:rPr lang="en-US" sz="1200" dirty="0"/>
                <a:t>2025</a:t>
              </a:r>
            </a:p>
          </p:txBody>
        </p:sp>
      </p:grpSp>
    </p:spTree>
    <p:custDataLst>
      <p:tags r:id="rId1"/>
    </p:custDataLst>
    <p:extLst>
      <p:ext uri="{BB962C8B-B14F-4D97-AF65-F5344CB8AC3E}">
        <p14:creationId xmlns:p14="http://schemas.microsoft.com/office/powerpoint/2010/main" val="19917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B3FE-AA65-147D-D085-7B05B0C2A64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077E738-000C-A212-6068-80560B6087D9}"/>
              </a:ext>
            </a:extLst>
          </p:cNvPr>
          <p:cNvGrpSpPr/>
          <p:nvPr/>
        </p:nvGrpSpPr>
        <p:grpSpPr>
          <a:xfrm>
            <a:off x="1525429" y="309562"/>
            <a:ext cx="13766335" cy="7264718"/>
            <a:chOff x="1525429" y="309562"/>
            <a:chExt cx="13766335" cy="7264718"/>
          </a:xfrm>
        </p:grpSpPr>
        <p:pic>
          <p:nvPicPr>
            <p:cNvPr id="12" name="Picture 11">
              <a:extLst>
                <a:ext uri="{FF2B5EF4-FFF2-40B4-BE49-F238E27FC236}">
                  <a16:creationId xmlns:a16="http://schemas.microsoft.com/office/drawing/2014/main" id="{304B2331-3482-8AD6-A201-D6ED053776E1}"/>
                </a:ext>
              </a:extLst>
            </p:cNvPr>
            <p:cNvPicPr>
              <a:picLocks noChangeAspect="1"/>
            </p:cNvPicPr>
            <p:nvPr/>
          </p:nvPicPr>
          <p:blipFill>
            <a:blip r:embed="rId4"/>
            <a:stretch>
              <a:fillRect/>
            </a:stretch>
          </p:blipFill>
          <p:spPr>
            <a:xfrm>
              <a:off x="1525429" y="309562"/>
              <a:ext cx="13766335" cy="7264718"/>
            </a:xfrm>
            <a:prstGeom prst="rect">
              <a:avLst/>
            </a:prstGeom>
          </p:spPr>
        </p:pic>
        <p:sp>
          <p:nvSpPr>
            <p:cNvPr id="16" name="TextBox 15">
              <a:extLst>
                <a:ext uri="{FF2B5EF4-FFF2-40B4-BE49-F238E27FC236}">
                  <a16:creationId xmlns:a16="http://schemas.microsoft.com/office/drawing/2014/main" id="{B8441626-5596-46F5-FF27-FAB838E5A177}"/>
                </a:ext>
              </a:extLst>
            </p:cNvPr>
            <p:cNvSpPr txBox="1"/>
            <p:nvPr/>
          </p:nvSpPr>
          <p:spPr>
            <a:xfrm>
              <a:off x="12951619" y="1481970"/>
              <a:ext cx="1831181" cy="307777"/>
            </a:xfrm>
            <a:prstGeom prst="rect">
              <a:avLst/>
            </a:prstGeom>
            <a:solidFill>
              <a:schemeClr val="bg1"/>
            </a:solidFill>
          </p:spPr>
          <p:txBody>
            <a:bodyPr wrap="square" rtlCol="0">
              <a:spAutoFit/>
            </a:bodyPr>
            <a:lstStyle/>
            <a:p>
              <a:pPr algn="l"/>
              <a:r>
                <a:rPr lang="en-US" sz="1400" dirty="0"/>
                <a:t>OH Squadron 0668</a:t>
              </a:r>
            </a:p>
          </p:txBody>
        </p:sp>
      </p:grpSp>
      <p:sp>
        <p:nvSpPr>
          <p:cNvPr id="2" name="TextBox 1">
            <a:extLst>
              <a:ext uri="{FF2B5EF4-FFF2-40B4-BE49-F238E27FC236}">
                <a16:creationId xmlns:a16="http://schemas.microsoft.com/office/drawing/2014/main" id="{54460C44-FB96-A969-B232-6526C11B2EF9}"/>
              </a:ext>
            </a:extLst>
          </p:cNvPr>
          <p:cNvSpPr txBox="1"/>
          <p:nvPr/>
        </p:nvSpPr>
        <p:spPr>
          <a:xfrm>
            <a:off x="2321772" y="4876800"/>
            <a:ext cx="9915948" cy="523220"/>
          </a:xfrm>
          <a:prstGeom prst="rect">
            <a:avLst/>
          </a:prstGeom>
          <a:solidFill>
            <a:srgbClr val="F9F9F9"/>
          </a:solidFill>
        </p:spPr>
        <p:txBody>
          <a:bodyPr wrap="square" rtlCol="0">
            <a:spAutoFit/>
          </a:bodyPr>
          <a:lstStyle/>
          <a:p>
            <a:pPr algn="l"/>
            <a:r>
              <a:rPr lang="en-US" sz="1400" b="1" dirty="0"/>
              <a:t>By Clicking the Submit button below, I authorize the American Legion to make a one-time charge on 4/25/25 for the Amount of 30.00.</a:t>
            </a:r>
          </a:p>
        </p:txBody>
      </p:sp>
      <p:pic>
        <p:nvPicPr>
          <p:cNvPr id="10" name="Picture 9">
            <a:extLst>
              <a:ext uri="{FF2B5EF4-FFF2-40B4-BE49-F238E27FC236}">
                <a16:creationId xmlns:a16="http://schemas.microsoft.com/office/drawing/2014/main" id="{7CAD9930-CAB4-B4E2-E9AC-5DB96C2DFF65}"/>
              </a:ext>
            </a:extLst>
          </p:cNvPr>
          <p:cNvPicPr>
            <a:picLocks noChangeAspect="1"/>
          </p:cNvPicPr>
          <p:nvPr/>
        </p:nvPicPr>
        <p:blipFill>
          <a:blip r:embed="rId5"/>
          <a:stretch>
            <a:fillRect/>
          </a:stretch>
        </p:blipFill>
        <p:spPr>
          <a:xfrm>
            <a:off x="6162302" y="1150106"/>
            <a:ext cx="5161018" cy="3587032"/>
          </a:xfrm>
          <a:prstGeom prst="rect">
            <a:avLst/>
          </a:prstGeom>
          <a:ln w="19050">
            <a:solidFill>
              <a:schemeClr val="accent1"/>
            </a:solidFill>
          </a:ln>
        </p:spPr>
      </p:pic>
      <p:grpSp>
        <p:nvGrpSpPr>
          <p:cNvPr id="5" name="Group 4">
            <a:extLst>
              <a:ext uri="{FF2B5EF4-FFF2-40B4-BE49-F238E27FC236}">
                <a16:creationId xmlns:a16="http://schemas.microsoft.com/office/drawing/2014/main" id="{13E737C3-DC15-D47A-CC72-F553C0A8F3F0}"/>
              </a:ext>
            </a:extLst>
          </p:cNvPr>
          <p:cNvGrpSpPr/>
          <p:nvPr/>
        </p:nvGrpSpPr>
        <p:grpSpPr>
          <a:xfrm>
            <a:off x="732561" y="362902"/>
            <a:ext cx="15875140" cy="7158038"/>
            <a:chOff x="732561" y="362902"/>
            <a:chExt cx="15875140" cy="7158038"/>
          </a:xfrm>
        </p:grpSpPr>
        <p:pic>
          <p:nvPicPr>
            <p:cNvPr id="4" name="Picture 3">
              <a:extLst>
                <a:ext uri="{FF2B5EF4-FFF2-40B4-BE49-F238E27FC236}">
                  <a16:creationId xmlns:a16="http://schemas.microsoft.com/office/drawing/2014/main" id="{B3E3B636-E719-B83E-03F6-6A96EC47D69E}"/>
                </a:ext>
              </a:extLst>
            </p:cNvPr>
            <p:cNvPicPr>
              <a:picLocks noChangeAspect="1"/>
            </p:cNvPicPr>
            <p:nvPr/>
          </p:nvPicPr>
          <p:blipFill>
            <a:blip r:embed="rId6"/>
            <a:stretch>
              <a:fillRect/>
            </a:stretch>
          </p:blipFill>
          <p:spPr>
            <a:xfrm>
              <a:off x="732561" y="362902"/>
              <a:ext cx="15875140" cy="7158038"/>
            </a:xfrm>
            <a:prstGeom prst="rect">
              <a:avLst/>
            </a:prstGeom>
            <a:ln>
              <a:solidFill>
                <a:schemeClr val="accent1"/>
              </a:solidFill>
            </a:ln>
          </p:spPr>
        </p:pic>
        <p:sp>
          <p:nvSpPr>
            <p:cNvPr id="3" name="TextBox 2">
              <a:extLst>
                <a:ext uri="{FF2B5EF4-FFF2-40B4-BE49-F238E27FC236}">
                  <a16:creationId xmlns:a16="http://schemas.microsoft.com/office/drawing/2014/main" id="{CF0024C8-A4BF-B42B-8816-D7A5BAB896E2}"/>
                </a:ext>
              </a:extLst>
            </p:cNvPr>
            <p:cNvSpPr txBox="1"/>
            <p:nvPr/>
          </p:nvSpPr>
          <p:spPr>
            <a:xfrm>
              <a:off x="1644682" y="5377160"/>
              <a:ext cx="13527828" cy="307777"/>
            </a:xfrm>
            <a:prstGeom prst="rect">
              <a:avLst/>
            </a:prstGeom>
            <a:solidFill>
              <a:srgbClr val="F9F9F9"/>
            </a:solidFill>
          </p:spPr>
          <p:txBody>
            <a:bodyPr wrap="square" rtlCol="0">
              <a:spAutoFit/>
            </a:bodyPr>
            <a:lstStyle/>
            <a:p>
              <a:pPr algn="l"/>
              <a:r>
                <a:rPr lang="en-US" sz="1400" b="1" dirty="0"/>
                <a:t>By Clicking the Submit button below, I authorize the American Legion to make a one-time charge on 4/25/25 for the Amount of 30.00.</a:t>
              </a:r>
            </a:p>
          </p:txBody>
        </p:sp>
      </p:grpSp>
    </p:spTree>
    <p:custDataLst>
      <p:tags r:id="rId1"/>
    </p:custDataLst>
    <p:extLst>
      <p:ext uri="{BB962C8B-B14F-4D97-AF65-F5344CB8AC3E}">
        <p14:creationId xmlns:p14="http://schemas.microsoft.com/office/powerpoint/2010/main" val="38050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D1E5-CB10-9DD3-0CE6-FA3EC1FFC18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F7E984A-180D-FDCD-2E92-E770A85B162C}"/>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grpSp>
        <p:nvGrpSpPr>
          <p:cNvPr id="4" name="Group 3">
            <a:extLst>
              <a:ext uri="{FF2B5EF4-FFF2-40B4-BE49-F238E27FC236}">
                <a16:creationId xmlns:a16="http://schemas.microsoft.com/office/drawing/2014/main" id="{665719A8-EFB0-E7F7-BC19-58678A075EA5}"/>
              </a:ext>
            </a:extLst>
          </p:cNvPr>
          <p:cNvGrpSpPr/>
          <p:nvPr/>
        </p:nvGrpSpPr>
        <p:grpSpPr>
          <a:xfrm>
            <a:off x="387989" y="282462"/>
            <a:ext cx="16564283" cy="7595446"/>
            <a:chOff x="387989" y="282462"/>
            <a:chExt cx="16564283" cy="7595446"/>
          </a:xfrm>
        </p:grpSpPr>
        <p:pic>
          <p:nvPicPr>
            <p:cNvPr id="5" name="Picture 4">
              <a:extLst>
                <a:ext uri="{FF2B5EF4-FFF2-40B4-BE49-F238E27FC236}">
                  <a16:creationId xmlns:a16="http://schemas.microsoft.com/office/drawing/2014/main" id="{8958FCE8-5554-A974-FA48-41DA2CF8F2E7}"/>
                </a:ext>
              </a:extLst>
            </p:cNvPr>
            <p:cNvPicPr>
              <a:picLocks noChangeAspect="1"/>
            </p:cNvPicPr>
            <p:nvPr/>
          </p:nvPicPr>
          <p:blipFill>
            <a:blip r:embed="rId4"/>
            <a:stretch>
              <a:fillRect/>
            </a:stretch>
          </p:blipFill>
          <p:spPr>
            <a:xfrm>
              <a:off x="387989" y="282462"/>
              <a:ext cx="16564283" cy="7595446"/>
            </a:xfrm>
            <a:prstGeom prst="rect">
              <a:avLst/>
            </a:prstGeom>
          </p:spPr>
        </p:pic>
        <p:pic>
          <p:nvPicPr>
            <p:cNvPr id="3" name="Picture 2">
              <a:extLst>
                <a:ext uri="{FF2B5EF4-FFF2-40B4-BE49-F238E27FC236}">
                  <a16:creationId xmlns:a16="http://schemas.microsoft.com/office/drawing/2014/main" id="{5C9C5A03-77C5-6CA9-2507-63CABAC800E0}"/>
                </a:ext>
              </a:extLst>
            </p:cNvPr>
            <p:cNvPicPr>
              <a:picLocks noChangeAspect="1"/>
            </p:cNvPicPr>
            <p:nvPr/>
          </p:nvPicPr>
          <p:blipFill>
            <a:blip r:embed="rId5"/>
            <a:stretch>
              <a:fillRect/>
            </a:stretch>
          </p:blipFill>
          <p:spPr>
            <a:xfrm>
              <a:off x="576739" y="3225190"/>
              <a:ext cx="6581858" cy="3053690"/>
            </a:xfrm>
            <a:prstGeom prst="rect">
              <a:avLst/>
            </a:prstGeom>
          </p:spPr>
        </p:pic>
      </p:grpSp>
    </p:spTree>
    <p:custDataLst>
      <p:tags r:id="rId1"/>
    </p:custDataLst>
    <p:extLst>
      <p:ext uri="{BB962C8B-B14F-4D97-AF65-F5344CB8AC3E}">
        <p14:creationId xmlns:p14="http://schemas.microsoft.com/office/powerpoint/2010/main" val="42521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91A6-380A-E004-3C4A-9738EE79BE5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30DFD5E6-000C-4463-A590-CC569A5A6D0B}"/>
              </a:ext>
            </a:extLst>
          </p:cNvPr>
          <p:cNvGrpSpPr/>
          <p:nvPr/>
        </p:nvGrpSpPr>
        <p:grpSpPr>
          <a:xfrm>
            <a:off x="533565" y="224303"/>
            <a:ext cx="16355525" cy="8770725"/>
            <a:chOff x="492368" y="280421"/>
            <a:chExt cx="16355525" cy="8770725"/>
          </a:xfrm>
        </p:grpSpPr>
        <p:pic>
          <p:nvPicPr>
            <p:cNvPr id="3" name="Picture 2">
              <a:extLst>
                <a:ext uri="{FF2B5EF4-FFF2-40B4-BE49-F238E27FC236}">
                  <a16:creationId xmlns:a16="http://schemas.microsoft.com/office/drawing/2014/main" id="{1EAB8C51-4D8F-AE7B-1987-25FE6A1AEEA5}"/>
                </a:ext>
              </a:extLst>
            </p:cNvPr>
            <p:cNvPicPr>
              <a:picLocks noChangeAspect="1"/>
            </p:cNvPicPr>
            <p:nvPr/>
          </p:nvPicPr>
          <p:blipFill>
            <a:blip r:embed="rId4"/>
            <a:stretch>
              <a:fillRect/>
            </a:stretch>
          </p:blipFill>
          <p:spPr>
            <a:xfrm>
              <a:off x="492368" y="280421"/>
              <a:ext cx="16355525" cy="8770725"/>
            </a:xfrm>
            <a:prstGeom prst="rect">
              <a:avLst/>
            </a:prstGeom>
          </p:spPr>
        </p:pic>
        <p:pic>
          <p:nvPicPr>
            <p:cNvPr id="5" name="Picture 4" descr="A blue and yellow badge with a star and a gold star&#10;&#10;Description automatically generated">
              <a:extLst>
                <a:ext uri="{FF2B5EF4-FFF2-40B4-BE49-F238E27FC236}">
                  <a16:creationId xmlns:a16="http://schemas.microsoft.com/office/drawing/2014/main" id="{D74B544A-478E-7F1C-8824-57522D976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40" y="1620919"/>
              <a:ext cx="1449089" cy="1449089"/>
            </a:xfrm>
            <a:prstGeom prst="rect">
              <a:avLst/>
            </a:prstGeom>
          </p:spPr>
        </p:pic>
      </p:grpSp>
      <p:sp>
        <p:nvSpPr>
          <p:cNvPr id="10" name="Rectangle: Rounded Corners 9">
            <a:extLst>
              <a:ext uri="{FF2B5EF4-FFF2-40B4-BE49-F238E27FC236}">
                <a16:creationId xmlns:a16="http://schemas.microsoft.com/office/drawing/2014/main" id="{4C10EED9-F6EE-354E-8E2F-EAD15E62E717}"/>
              </a:ext>
            </a:extLst>
          </p:cNvPr>
          <p:cNvSpPr/>
          <p:nvPr/>
        </p:nvSpPr>
        <p:spPr>
          <a:xfrm>
            <a:off x="4832644" y="224303"/>
            <a:ext cx="2810801" cy="47815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615DA19-2146-E778-6866-3CED902234CC}"/>
              </a:ext>
            </a:extLst>
          </p:cNvPr>
          <p:cNvGrpSpPr/>
          <p:nvPr/>
        </p:nvGrpSpPr>
        <p:grpSpPr>
          <a:xfrm>
            <a:off x="3149809" y="1396688"/>
            <a:ext cx="11076144" cy="7598340"/>
            <a:chOff x="3149809" y="1396688"/>
            <a:chExt cx="11076144" cy="7598340"/>
          </a:xfrm>
        </p:grpSpPr>
        <p:pic>
          <p:nvPicPr>
            <p:cNvPr id="4" name="Picture 3">
              <a:extLst>
                <a:ext uri="{FF2B5EF4-FFF2-40B4-BE49-F238E27FC236}">
                  <a16:creationId xmlns:a16="http://schemas.microsoft.com/office/drawing/2014/main" id="{76AADD6F-8416-69CF-4C7C-FBC156C5DDA2}"/>
                </a:ext>
              </a:extLst>
            </p:cNvPr>
            <p:cNvPicPr>
              <a:picLocks noChangeAspect="1"/>
            </p:cNvPicPr>
            <p:nvPr/>
          </p:nvPicPr>
          <p:blipFill>
            <a:blip r:embed="rId6"/>
            <a:stretch>
              <a:fillRect/>
            </a:stretch>
          </p:blipFill>
          <p:spPr>
            <a:xfrm>
              <a:off x="3149809" y="1396688"/>
              <a:ext cx="11076144" cy="7598340"/>
            </a:xfrm>
            <a:prstGeom prst="rect">
              <a:avLst/>
            </a:prstGeom>
          </p:spPr>
        </p:pic>
        <p:sp>
          <p:nvSpPr>
            <p:cNvPr id="2" name="TextBox 1">
              <a:extLst>
                <a:ext uri="{FF2B5EF4-FFF2-40B4-BE49-F238E27FC236}">
                  <a16:creationId xmlns:a16="http://schemas.microsoft.com/office/drawing/2014/main" id="{D048A3B4-FDA7-C1C2-02E8-AA22F5092DC0}"/>
                </a:ext>
              </a:extLst>
            </p:cNvPr>
            <p:cNvSpPr txBox="1"/>
            <p:nvPr/>
          </p:nvSpPr>
          <p:spPr>
            <a:xfrm>
              <a:off x="3625009" y="7508856"/>
              <a:ext cx="1318465" cy="261610"/>
            </a:xfrm>
            <a:prstGeom prst="rect">
              <a:avLst/>
            </a:prstGeom>
            <a:solidFill>
              <a:schemeClr val="accent2"/>
            </a:solidFill>
          </p:spPr>
          <p:txBody>
            <a:bodyPr wrap="square" rtlCol="0">
              <a:spAutoFit/>
            </a:bodyPr>
            <a:lstStyle/>
            <a:p>
              <a:pPr algn="l"/>
              <a:r>
                <a:rPr lang="en-US" sz="1100" dirty="0"/>
                <a:t>122333400</a:t>
              </a:r>
            </a:p>
          </p:txBody>
        </p:sp>
        <p:sp>
          <p:nvSpPr>
            <p:cNvPr id="9" name="TextBox 8">
              <a:extLst>
                <a:ext uri="{FF2B5EF4-FFF2-40B4-BE49-F238E27FC236}">
                  <a16:creationId xmlns:a16="http://schemas.microsoft.com/office/drawing/2014/main" id="{ECBBCDC9-93BA-B011-F88C-C91B0AD172C0}"/>
                </a:ext>
              </a:extLst>
            </p:cNvPr>
            <p:cNvSpPr txBox="1"/>
            <p:nvPr/>
          </p:nvSpPr>
          <p:spPr>
            <a:xfrm>
              <a:off x="3625009" y="7784754"/>
              <a:ext cx="1447053" cy="261610"/>
            </a:xfrm>
            <a:prstGeom prst="rect">
              <a:avLst/>
            </a:prstGeom>
            <a:solidFill>
              <a:schemeClr val="bg1"/>
            </a:solidFill>
          </p:spPr>
          <p:txBody>
            <a:bodyPr wrap="square" rtlCol="0">
              <a:spAutoFit/>
            </a:bodyPr>
            <a:lstStyle/>
            <a:p>
              <a:pPr algn="l"/>
              <a:r>
                <a:rPr lang="en-US" sz="1100" dirty="0"/>
                <a:t>124654123</a:t>
              </a:r>
            </a:p>
          </p:txBody>
        </p:sp>
        <p:sp>
          <p:nvSpPr>
            <p:cNvPr id="16" name="TextBox 15">
              <a:extLst>
                <a:ext uri="{FF2B5EF4-FFF2-40B4-BE49-F238E27FC236}">
                  <a16:creationId xmlns:a16="http://schemas.microsoft.com/office/drawing/2014/main" id="{EAEDB90C-BF23-6139-470C-CF383ADA3ADD}"/>
                </a:ext>
              </a:extLst>
            </p:cNvPr>
            <p:cNvSpPr txBox="1"/>
            <p:nvPr/>
          </p:nvSpPr>
          <p:spPr>
            <a:xfrm>
              <a:off x="3625010" y="8032076"/>
              <a:ext cx="1318464" cy="261610"/>
            </a:xfrm>
            <a:prstGeom prst="rect">
              <a:avLst/>
            </a:prstGeom>
            <a:solidFill>
              <a:schemeClr val="bg1"/>
            </a:solidFill>
          </p:spPr>
          <p:txBody>
            <a:bodyPr wrap="square" rtlCol="0">
              <a:spAutoFit/>
            </a:bodyPr>
            <a:lstStyle/>
            <a:p>
              <a:pPr algn="l"/>
              <a:r>
                <a:rPr lang="en-US" sz="1100" dirty="0"/>
                <a:t>351222333</a:t>
              </a:r>
            </a:p>
          </p:txBody>
        </p:sp>
        <p:pic>
          <p:nvPicPr>
            <p:cNvPr id="18" name="Picture 17" descr="A logo with text on it&#10;&#10;Description automatically generated">
              <a:extLst>
                <a:ext uri="{FF2B5EF4-FFF2-40B4-BE49-F238E27FC236}">
                  <a16:creationId xmlns:a16="http://schemas.microsoft.com/office/drawing/2014/main" id="{91B91012-A27A-2370-5145-912E54A04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055" y="1874839"/>
              <a:ext cx="2826544" cy="1495713"/>
            </a:xfrm>
            <a:prstGeom prst="rect">
              <a:avLst/>
            </a:prstGeom>
          </p:spPr>
        </p:pic>
      </p:grpSp>
      <p:sp>
        <p:nvSpPr>
          <p:cNvPr id="6" name="TextBox 5">
            <a:extLst>
              <a:ext uri="{FF2B5EF4-FFF2-40B4-BE49-F238E27FC236}">
                <a16:creationId xmlns:a16="http://schemas.microsoft.com/office/drawing/2014/main" id="{4C48C99B-431C-3266-33A4-F2E49918A930}"/>
              </a:ext>
            </a:extLst>
          </p:cNvPr>
          <p:cNvSpPr txBox="1"/>
          <p:nvPr/>
        </p:nvSpPr>
        <p:spPr>
          <a:xfrm>
            <a:off x="9902284" y="7463262"/>
            <a:ext cx="1222917" cy="830997"/>
          </a:xfrm>
          <a:prstGeom prst="rect">
            <a:avLst/>
          </a:prstGeom>
          <a:solidFill>
            <a:srgbClr val="FFFFFF"/>
          </a:solidFill>
        </p:spPr>
        <p:txBody>
          <a:bodyPr wrap="square" rtlCol="0">
            <a:spAutoFit/>
          </a:bodyPr>
          <a:lstStyle/>
          <a:p>
            <a:r>
              <a:rPr lang="en-US" dirty="0"/>
              <a:t>2025</a:t>
            </a:r>
          </a:p>
          <a:p>
            <a:r>
              <a:rPr lang="en-US" dirty="0"/>
              <a:t>2025</a:t>
            </a:r>
          </a:p>
          <a:p>
            <a:r>
              <a:rPr lang="en-US" dirty="0"/>
              <a:t>2025</a:t>
            </a:r>
          </a:p>
        </p:txBody>
      </p:sp>
      <p:sp>
        <p:nvSpPr>
          <p:cNvPr id="7" name="TextBox 6">
            <a:extLst>
              <a:ext uri="{FF2B5EF4-FFF2-40B4-BE49-F238E27FC236}">
                <a16:creationId xmlns:a16="http://schemas.microsoft.com/office/drawing/2014/main" id="{844F2D09-E2A6-293A-787C-26BEBE5A0A10}"/>
              </a:ext>
            </a:extLst>
          </p:cNvPr>
          <p:cNvSpPr txBox="1"/>
          <p:nvPr/>
        </p:nvSpPr>
        <p:spPr>
          <a:xfrm>
            <a:off x="7236032" y="4275415"/>
            <a:ext cx="3277710" cy="1569660"/>
          </a:xfrm>
          <a:prstGeom prst="rect">
            <a:avLst/>
          </a:prstGeom>
          <a:solidFill>
            <a:srgbClr val="FFFFFF"/>
          </a:solidFill>
        </p:spPr>
        <p:txBody>
          <a:bodyPr wrap="square" rtlCol="0">
            <a:spAutoFit/>
          </a:bodyPr>
          <a:lstStyle/>
          <a:p>
            <a:r>
              <a:rPr lang="en-US" b="1" dirty="0"/>
              <a:t># Cards: 3</a:t>
            </a:r>
          </a:p>
          <a:p>
            <a:r>
              <a:rPr lang="en-US" b="1" dirty="0"/>
              <a:t>Total Amount: $30.00</a:t>
            </a:r>
          </a:p>
          <a:p>
            <a:r>
              <a:rPr lang="en-US" b="1" dirty="0"/>
              <a:t>Status: Marked for Posting</a:t>
            </a:r>
          </a:p>
          <a:p>
            <a:r>
              <a:rPr lang="en-US" b="1" dirty="0"/>
              <a:t>Charge per member: $10.00</a:t>
            </a:r>
          </a:p>
          <a:p>
            <a:r>
              <a:rPr lang="en-US" b="1" dirty="0"/>
              <a:t>Date Submitted: 04/25/2025</a:t>
            </a:r>
          </a:p>
          <a:p>
            <a:r>
              <a:rPr lang="en-US" b="1" dirty="0"/>
              <a:t>Batch #: 2504250001</a:t>
            </a:r>
          </a:p>
        </p:txBody>
      </p:sp>
    </p:spTree>
    <p:custDataLst>
      <p:tags r:id="rId1"/>
    </p:custDataLst>
    <p:extLst>
      <p:ext uri="{BB962C8B-B14F-4D97-AF65-F5344CB8AC3E}">
        <p14:creationId xmlns:p14="http://schemas.microsoft.com/office/powerpoint/2010/main" val="28274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335B-98F1-896D-C6EE-142629F616F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228056C-2A80-41C3-14E9-258D8701C216}"/>
              </a:ext>
            </a:extLst>
          </p:cNvPr>
          <p:cNvGrpSpPr/>
          <p:nvPr/>
        </p:nvGrpSpPr>
        <p:grpSpPr>
          <a:xfrm>
            <a:off x="317761" y="282462"/>
            <a:ext cx="16564283" cy="7595446"/>
            <a:chOff x="317761" y="282462"/>
            <a:chExt cx="16564283" cy="7595446"/>
          </a:xfrm>
        </p:grpSpPr>
        <p:pic>
          <p:nvPicPr>
            <p:cNvPr id="2" name="Picture 1">
              <a:extLst>
                <a:ext uri="{FF2B5EF4-FFF2-40B4-BE49-F238E27FC236}">
                  <a16:creationId xmlns:a16="http://schemas.microsoft.com/office/drawing/2014/main" id="{2B919548-6293-F374-61CB-0B9CFA589F39}"/>
                </a:ext>
              </a:extLst>
            </p:cNvPr>
            <p:cNvPicPr>
              <a:picLocks noChangeAspect="1"/>
            </p:cNvPicPr>
            <p:nvPr/>
          </p:nvPicPr>
          <p:blipFill>
            <a:blip r:embed="rId4"/>
            <a:stretch>
              <a:fillRect/>
            </a:stretch>
          </p:blipFill>
          <p:spPr>
            <a:xfrm>
              <a:off x="317761" y="282462"/>
              <a:ext cx="16564283" cy="7595446"/>
            </a:xfrm>
            <a:prstGeom prst="rect">
              <a:avLst/>
            </a:prstGeom>
          </p:spPr>
        </p:pic>
        <p:pic>
          <p:nvPicPr>
            <p:cNvPr id="5" name="Picture 4">
              <a:extLst>
                <a:ext uri="{FF2B5EF4-FFF2-40B4-BE49-F238E27FC236}">
                  <a16:creationId xmlns:a16="http://schemas.microsoft.com/office/drawing/2014/main" id="{58C64A61-D8C0-77D7-70D9-885F03DCC45B}"/>
                </a:ext>
              </a:extLst>
            </p:cNvPr>
            <p:cNvPicPr>
              <a:picLocks noChangeAspect="1"/>
            </p:cNvPicPr>
            <p:nvPr/>
          </p:nvPicPr>
          <p:blipFill>
            <a:blip r:embed="rId5"/>
            <a:stretch>
              <a:fillRect/>
            </a:stretch>
          </p:blipFill>
          <p:spPr>
            <a:xfrm>
              <a:off x="576739" y="3225190"/>
              <a:ext cx="6581858" cy="3053690"/>
            </a:xfrm>
            <a:prstGeom prst="rect">
              <a:avLst/>
            </a:prstGeom>
          </p:spPr>
        </p:pic>
      </p:grpSp>
      <p:sp>
        <p:nvSpPr>
          <p:cNvPr id="4" name="Arrow: Right 3">
            <a:extLst>
              <a:ext uri="{FF2B5EF4-FFF2-40B4-BE49-F238E27FC236}">
                <a16:creationId xmlns:a16="http://schemas.microsoft.com/office/drawing/2014/main" id="{9B45E328-0847-1DB2-61D6-B840B44B6987}"/>
              </a:ext>
            </a:extLst>
          </p:cNvPr>
          <p:cNvSpPr/>
          <p:nvPr/>
        </p:nvSpPr>
        <p:spPr>
          <a:xfrm>
            <a:off x="12511493" y="1373403"/>
            <a:ext cx="1189814" cy="702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49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290AC-B6CB-25D4-6A33-050824FEDC16}"/>
              </a:ext>
            </a:extLst>
          </p:cNvPr>
          <p:cNvPicPr>
            <a:picLocks noChangeAspect="1"/>
          </p:cNvPicPr>
          <p:nvPr/>
        </p:nvPicPr>
        <p:blipFill>
          <a:blip r:embed="rId3"/>
          <a:stretch>
            <a:fillRect/>
          </a:stretch>
        </p:blipFill>
        <p:spPr>
          <a:xfrm>
            <a:off x="6101239" y="223335"/>
            <a:ext cx="10297001" cy="7575382"/>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TRANSMITTAL HISTORY</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4"/>
          <a:stretch>
            <a:fillRect/>
          </a:stretch>
        </p:blipFill>
        <p:spPr>
          <a:xfrm>
            <a:off x="1527875" y="1251285"/>
            <a:ext cx="2689079" cy="7851390"/>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798242" y="394253"/>
            <a:ext cx="1239078" cy="33726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7A6A7E-3A77-BA03-965F-08888CCC193C}"/>
              </a:ext>
            </a:extLst>
          </p:cNvPr>
          <p:cNvPicPr>
            <a:picLocks noChangeAspect="1"/>
          </p:cNvPicPr>
          <p:nvPr/>
        </p:nvPicPr>
        <p:blipFill>
          <a:blip r:embed="rId5"/>
          <a:stretch>
            <a:fillRect/>
          </a:stretch>
        </p:blipFill>
        <p:spPr>
          <a:xfrm>
            <a:off x="6383179" y="1543049"/>
            <a:ext cx="5228427" cy="579473"/>
          </a:xfrm>
          <a:prstGeom prst="rect">
            <a:avLst/>
          </a:prstGeom>
        </p:spPr>
      </p:pic>
      <p:pic>
        <p:nvPicPr>
          <p:cNvPr id="2" name="Picture 1">
            <a:extLst>
              <a:ext uri="{FF2B5EF4-FFF2-40B4-BE49-F238E27FC236}">
                <a16:creationId xmlns:a16="http://schemas.microsoft.com/office/drawing/2014/main" id="{CA34AC4F-A6F0-6FB4-756E-7574BCFF24B0}"/>
              </a:ext>
            </a:extLst>
          </p:cNvPr>
          <p:cNvPicPr>
            <a:picLocks noChangeAspect="1"/>
          </p:cNvPicPr>
          <p:nvPr/>
        </p:nvPicPr>
        <p:blipFill>
          <a:blip r:embed="rId6"/>
          <a:stretch>
            <a:fillRect/>
          </a:stretch>
        </p:blipFill>
        <p:spPr>
          <a:xfrm>
            <a:off x="1808788" y="2773240"/>
            <a:ext cx="4043372" cy="2173856"/>
          </a:xfrm>
          <a:prstGeom prst="rect">
            <a:avLst/>
          </a:prstGeom>
          <a:ln w="76200">
            <a:solidFill>
              <a:srgbClr val="FFC000"/>
            </a:solidFill>
          </a:ln>
        </p:spPr>
      </p:pic>
      <p:sp>
        <p:nvSpPr>
          <p:cNvPr id="15" name="Rectangle: Rounded Corners 14">
            <a:extLst>
              <a:ext uri="{FF2B5EF4-FFF2-40B4-BE49-F238E27FC236}">
                <a16:creationId xmlns:a16="http://schemas.microsoft.com/office/drawing/2014/main" id="{329EC55A-E28A-D1D8-6811-C76159668BA6}"/>
              </a:ext>
            </a:extLst>
          </p:cNvPr>
          <p:cNvSpPr/>
          <p:nvPr/>
        </p:nvSpPr>
        <p:spPr>
          <a:xfrm>
            <a:off x="2120216" y="4160519"/>
            <a:ext cx="2695624" cy="67056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Effect transition="in" filter="fade">
                                      <p:cBhvr>
                                        <p:cTn id="12" dur="10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6924-DDC5-BA53-99C0-A18EF7856D5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73DD71F-2676-C4A3-2796-A62C625B682B}"/>
              </a:ext>
            </a:extLst>
          </p:cNvPr>
          <p:cNvSpPr>
            <a:spLocks noGrp="1"/>
          </p:cNvSpPr>
          <p:nvPr>
            <p:ph type="body" sz="quarter" idx="10"/>
          </p:nvPr>
        </p:nvSpPr>
        <p:spPr/>
        <p:txBody>
          <a:bodyPr>
            <a:normAutofit lnSpcReduction="10000"/>
          </a:bodyPr>
          <a:lstStyle/>
          <a:p>
            <a:r>
              <a:rPr lang="en-US" dirty="0"/>
              <a:t>TRANSMITTAL HISTORY</a:t>
            </a:r>
          </a:p>
        </p:txBody>
      </p:sp>
      <p:pic>
        <p:nvPicPr>
          <p:cNvPr id="9" name="Picture 8">
            <a:extLst>
              <a:ext uri="{FF2B5EF4-FFF2-40B4-BE49-F238E27FC236}">
                <a16:creationId xmlns:a16="http://schemas.microsoft.com/office/drawing/2014/main" id="{DB76EC08-358D-39E2-63A9-9A605C718A07}"/>
              </a:ext>
            </a:extLst>
          </p:cNvPr>
          <p:cNvPicPr>
            <a:picLocks noChangeAspect="1"/>
          </p:cNvPicPr>
          <p:nvPr/>
        </p:nvPicPr>
        <p:blipFill>
          <a:blip r:embed="rId3"/>
          <a:stretch>
            <a:fillRect/>
          </a:stretch>
        </p:blipFill>
        <p:spPr>
          <a:xfrm>
            <a:off x="531169" y="1460850"/>
            <a:ext cx="16277923" cy="6206775"/>
          </a:xfrm>
          <a:prstGeom prst="rect">
            <a:avLst/>
          </a:prstGeom>
        </p:spPr>
      </p:pic>
      <p:sp>
        <p:nvSpPr>
          <p:cNvPr id="17" name="Rectangle: Rounded Corners 16">
            <a:extLst>
              <a:ext uri="{FF2B5EF4-FFF2-40B4-BE49-F238E27FC236}">
                <a16:creationId xmlns:a16="http://schemas.microsoft.com/office/drawing/2014/main" id="{9DB6C9FD-C978-60A6-5C6B-CCF41815A5DC}"/>
              </a:ext>
            </a:extLst>
          </p:cNvPr>
          <p:cNvSpPr/>
          <p:nvPr/>
        </p:nvSpPr>
        <p:spPr>
          <a:xfrm>
            <a:off x="5569658" y="4066129"/>
            <a:ext cx="2564411" cy="9962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F31F4B2-56A7-E1E7-B34A-75F1362372EA}"/>
              </a:ext>
            </a:extLst>
          </p:cNvPr>
          <p:cNvSpPr txBox="1"/>
          <p:nvPr/>
        </p:nvSpPr>
        <p:spPr>
          <a:xfrm>
            <a:off x="2559844" y="6301291"/>
            <a:ext cx="860109" cy="338554"/>
          </a:xfrm>
          <a:prstGeom prst="rect">
            <a:avLst/>
          </a:prstGeom>
          <a:solidFill>
            <a:srgbClr val="FFFFFF"/>
          </a:solidFill>
        </p:spPr>
        <p:txBody>
          <a:bodyPr wrap="square" rtlCol="0">
            <a:spAutoFit/>
          </a:bodyPr>
          <a:lstStyle/>
          <a:p>
            <a:pPr algn="l"/>
            <a:r>
              <a:rPr lang="en-US" dirty="0"/>
              <a:t>2025</a:t>
            </a:r>
          </a:p>
        </p:txBody>
      </p:sp>
      <p:sp>
        <p:nvSpPr>
          <p:cNvPr id="3" name="TextBox 2">
            <a:extLst>
              <a:ext uri="{FF2B5EF4-FFF2-40B4-BE49-F238E27FC236}">
                <a16:creationId xmlns:a16="http://schemas.microsoft.com/office/drawing/2014/main" id="{2E51F526-DB3A-178D-44AA-EE61260404DC}"/>
              </a:ext>
            </a:extLst>
          </p:cNvPr>
          <p:cNvSpPr txBox="1"/>
          <p:nvPr/>
        </p:nvSpPr>
        <p:spPr>
          <a:xfrm>
            <a:off x="4106008" y="6301291"/>
            <a:ext cx="1463650" cy="338554"/>
          </a:xfrm>
          <a:prstGeom prst="rect">
            <a:avLst/>
          </a:prstGeom>
          <a:solidFill>
            <a:srgbClr val="FFFFFF"/>
          </a:solidFill>
        </p:spPr>
        <p:txBody>
          <a:bodyPr wrap="square" rtlCol="0">
            <a:spAutoFit/>
          </a:bodyPr>
          <a:lstStyle/>
          <a:p>
            <a:pPr algn="l"/>
            <a:r>
              <a:rPr lang="en-US" dirty="0"/>
              <a:t>04/25/2025</a:t>
            </a:r>
          </a:p>
        </p:txBody>
      </p:sp>
    </p:spTree>
    <p:extLst>
      <p:ext uri="{BB962C8B-B14F-4D97-AF65-F5344CB8AC3E}">
        <p14:creationId xmlns:p14="http://schemas.microsoft.com/office/powerpoint/2010/main" val="59861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BD7885A-6732-C60A-7A14-C794EB404CAD}"/>
              </a:ext>
            </a:extLst>
          </p:cNvPr>
          <p:cNvGrpSpPr/>
          <p:nvPr/>
        </p:nvGrpSpPr>
        <p:grpSpPr>
          <a:xfrm>
            <a:off x="3629736" y="282462"/>
            <a:ext cx="10080789" cy="9156030"/>
            <a:chOff x="3629736" y="282462"/>
            <a:chExt cx="10080789" cy="9156030"/>
          </a:xfrm>
        </p:grpSpPr>
        <p:grpSp>
          <p:nvGrpSpPr>
            <p:cNvPr id="2" name="Group 1">
              <a:extLst>
                <a:ext uri="{FF2B5EF4-FFF2-40B4-BE49-F238E27FC236}">
                  <a16:creationId xmlns:a16="http://schemas.microsoft.com/office/drawing/2014/main" id="{91EE9A4E-94AA-38E5-625B-966F329161D3}"/>
                </a:ext>
              </a:extLst>
            </p:cNvPr>
            <p:cNvGrpSpPr/>
            <p:nvPr/>
          </p:nvGrpSpPr>
          <p:grpSpPr>
            <a:xfrm>
              <a:off x="3629736" y="282462"/>
              <a:ext cx="10080789" cy="9156030"/>
              <a:chOff x="6394453" y="265914"/>
              <a:chExt cx="10080789" cy="9156030"/>
            </a:xfrm>
          </p:grpSpPr>
          <p:pic>
            <p:nvPicPr>
              <p:cNvPr id="13" name="Picture 12">
                <a:extLst>
                  <a:ext uri="{FF2B5EF4-FFF2-40B4-BE49-F238E27FC236}">
                    <a16:creationId xmlns:a16="http://schemas.microsoft.com/office/drawing/2014/main" id="{B2563CBE-7A64-0A5A-6EB4-14421439796E}"/>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16" name="Picture 15">
                <a:extLst>
                  <a:ext uri="{FF2B5EF4-FFF2-40B4-BE49-F238E27FC236}">
                    <a16:creationId xmlns:a16="http://schemas.microsoft.com/office/drawing/2014/main" id="{4CEB07AB-D4A2-CE98-CA89-8710F5C6DA99}"/>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17" name="Picture 16">
                <a:extLst>
                  <a:ext uri="{FF2B5EF4-FFF2-40B4-BE49-F238E27FC236}">
                    <a16:creationId xmlns:a16="http://schemas.microsoft.com/office/drawing/2014/main" id="{3C05F672-D4E2-38FA-DA33-DDBCA9F2EF02}"/>
                  </a:ext>
                </a:extLst>
              </p:cNvPr>
              <p:cNvPicPr>
                <a:picLocks noChangeAspect="1"/>
              </p:cNvPicPr>
              <p:nvPr/>
            </p:nvPicPr>
            <p:blipFill>
              <a:blip r:embed="rId6"/>
              <a:stretch>
                <a:fillRect/>
              </a:stretch>
            </p:blipFill>
            <p:spPr>
              <a:xfrm>
                <a:off x="8798467" y="1597119"/>
                <a:ext cx="3189369" cy="853144"/>
              </a:xfrm>
              <a:prstGeom prst="rect">
                <a:avLst/>
              </a:prstGeom>
            </p:spPr>
          </p:pic>
        </p:grpSp>
        <p:sp>
          <p:nvSpPr>
            <p:cNvPr id="3" name="TextBox 2">
              <a:extLst>
                <a:ext uri="{FF2B5EF4-FFF2-40B4-BE49-F238E27FC236}">
                  <a16:creationId xmlns:a16="http://schemas.microsoft.com/office/drawing/2014/main" id="{0B752529-4766-ADAB-BCC7-970965BB4634}"/>
                </a:ext>
              </a:extLst>
            </p:cNvPr>
            <p:cNvSpPr txBox="1"/>
            <p:nvPr/>
          </p:nvSpPr>
          <p:spPr>
            <a:xfrm>
              <a:off x="11756154" y="3630139"/>
              <a:ext cx="802560" cy="230832"/>
            </a:xfrm>
            <a:prstGeom prst="rect">
              <a:avLst/>
            </a:prstGeom>
            <a:solidFill>
              <a:schemeClr val="accent2"/>
            </a:solidFill>
          </p:spPr>
          <p:txBody>
            <a:bodyPr wrap="square" rtlCol="0">
              <a:spAutoFit/>
            </a:bodyPr>
            <a:lstStyle/>
            <a:p>
              <a:pPr algn="l"/>
              <a:r>
                <a:rPr lang="en-US" sz="900" dirty="0"/>
                <a:t>987654321</a:t>
              </a:r>
            </a:p>
          </p:txBody>
        </p:sp>
        <p:sp>
          <p:nvSpPr>
            <p:cNvPr id="5" name="TextBox 4">
              <a:extLst>
                <a:ext uri="{FF2B5EF4-FFF2-40B4-BE49-F238E27FC236}">
                  <a16:creationId xmlns:a16="http://schemas.microsoft.com/office/drawing/2014/main" id="{7B9A3097-EF38-4F84-BA72-28B8704D697C}"/>
                </a:ext>
              </a:extLst>
            </p:cNvPr>
            <p:cNvSpPr txBox="1"/>
            <p:nvPr/>
          </p:nvSpPr>
          <p:spPr>
            <a:xfrm>
              <a:off x="11756154" y="6725764"/>
              <a:ext cx="802560" cy="230832"/>
            </a:xfrm>
            <a:prstGeom prst="rect">
              <a:avLst/>
            </a:prstGeom>
            <a:solidFill>
              <a:schemeClr val="accent2"/>
            </a:solidFill>
          </p:spPr>
          <p:txBody>
            <a:bodyPr wrap="square" rtlCol="0">
              <a:spAutoFit/>
            </a:bodyPr>
            <a:lstStyle/>
            <a:p>
              <a:pPr algn="l"/>
              <a:r>
                <a:rPr lang="en-US" sz="900" dirty="0"/>
                <a:t>987654321</a:t>
              </a:r>
            </a:p>
          </p:txBody>
        </p:sp>
      </p:grpSp>
      <p:sp>
        <p:nvSpPr>
          <p:cNvPr id="15" name="Title 1">
            <a:extLst>
              <a:ext uri="{FF2B5EF4-FFF2-40B4-BE49-F238E27FC236}">
                <a16:creationId xmlns:a16="http://schemas.microsoft.com/office/drawing/2014/main" id="{E73BACC3-4809-EBA8-D591-52849877ED5B}"/>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7"/>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D235-174E-63D3-CFE5-39AD474220F6}"/>
              </a:ext>
            </a:extLst>
          </p:cNvPr>
          <p:cNvSpPr txBox="1">
            <a:spLocks/>
          </p:cNvSpPr>
          <p:nvPr/>
        </p:nvSpPr>
        <p:spPr>
          <a:xfrm>
            <a:off x="1192143" y="519290"/>
            <a:ext cx="14955977" cy="2077153"/>
          </a:xfrm>
          <a:prstGeom prst="rect">
            <a:avLst/>
          </a:prstGeom>
        </p:spPr>
        <p:txBody>
          <a:bodyPr/>
          <a:lst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a:lstStyle>
          <a:p>
            <a:pPr algn="ctr"/>
            <a:r>
              <a:rPr lang="en-US" sz="7200" dirty="0">
                <a:solidFill>
                  <a:srgbClr val="FF0000"/>
                </a:solidFill>
              </a:rPr>
              <a:t>Online Membership Processing</a:t>
            </a:r>
          </a:p>
        </p:txBody>
      </p:sp>
      <p:sp>
        <p:nvSpPr>
          <p:cNvPr id="4" name="TextBox 3">
            <a:extLst>
              <a:ext uri="{FF2B5EF4-FFF2-40B4-BE49-F238E27FC236}">
                <a16:creationId xmlns:a16="http://schemas.microsoft.com/office/drawing/2014/main" id="{1D2F97A1-F625-4EE4-3B86-C450E6DA11A8}"/>
              </a:ext>
            </a:extLst>
          </p:cNvPr>
          <p:cNvSpPr txBox="1"/>
          <p:nvPr/>
        </p:nvSpPr>
        <p:spPr>
          <a:xfrm>
            <a:off x="0" y="1905298"/>
            <a:ext cx="16687800" cy="4770537"/>
          </a:xfrm>
          <a:prstGeom prst="rect">
            <a:avLst/>
          </a:prstGeom>
          <a:noFill/>
        </p:spPr>
        <p:txBody>
          <a:bodyPr wrap="square">
            <a:spAutoFit/>
          </a:bodyPr>
          <a:lstStyle/>
          <a:p>
            <a:pPr marL="457200" indent="-457200" algn="l">
              <a:buFont typeface="Wingdings" panose="05000000000000000000" pitchFamily="2" charset="2"/>
              <a:buChar char="Ø"/>
            </a:pPr>
            <a:r>
              <a:rPr lang="en-US" sz="3600" b="1" dirty="0"/>
              <a:t>Transmittals complete an average of 10-12 days.  Member records are updated when posted.  Review transmittal history to view batch status.</a:t>
            </a:r>
          </a:p>
          <a:p>
            <a:pPr algn="l"/>
            <a:endParaRPr lang="en-US" sz="3600" b="1" dirty="0"/>
          </a:p>
          <a:p>
            <a:pPr marL="457200" indent="-457200" algn="l">
              <a:buFont typeface="Wingdings" panose="05000000000000000000" pitchFamily="2" charset="2"/>
              <a:buChar char="Ø"/>
            </a:pPr>
            <a:r>
              <a:rPr lang="en-US" sz="3600" b="1" dirty="0"/>
              <a:t>$10,000 batch limit</a:t>
            </a:r>
            <a:r>
              <a:rPr lang="en-US" b="1" dirty="0"/>
              <a:t>.</a:t>
            </a:r>
            <a:endParaRPr lang="en-US" sz="3600" b="1" dirty="0"/>
          </a:p>
          <a:p>
            <a:pPr marL="457200" indent="-457200" algn="l">
              <a:buFont typeface="Wingdings" panose="05000000000000000000" pitchFamily="2" charset="2"/>
              <a:buChar char="Ø"/>
            </a:pPr>
            <a:endParaRPr lang="en-US" sz="3600" b="1" dirty="0"/>
          </a:p>
          <a:p>
            <a:pPr marL="457200" indent="-457200" algn="l">
              <a:buFont typeface="Wingdings" panose="05000000000000000000" pitchFamily="2" charset="2"/>
              <a:buChar char="Ø"/>
            </a:pPr>
            <a:r>
              <a:rPr lang="en-US" sz="3600" b="1" dirty="0"/>
              <a:t>Stored bank information can be updated when finalizing a transmittal.  On the payment window, select “Update Account Information”.</a:t>
            </a:r>
          </a:p>
          <a:p>
            <a:pPr marL="457200" indent="-457200" algn="l">
              <a:buFont typeface="Wingdings" panose="05000000000000000000" pitchFamily="2" charset="2"/>
              <a:buChar char="Ø"/>
            </a:pPr>
            <a:endParaRPr lang="en-US" sz="3600" b="1" dirty="0"/>
          </a:p>
          <a:p>
            <a:pPr marL="457200" indent="-457200" algn="l">
              <a:buFont typeface="Wingdings" panose="05000000000000000000" pitchFamily="2" charset="2"/>
              <a:buChar char="Ø"/>
            </a:pPr>
            <a:endParaRPr lang="en-US" b="1" dirty="0"/>
          </a:p>
        </p:txBody>
      </p:sp>
    </p:spTree>
    <p:extLst>
      <p:ext uri="{BB962C8B-B14F-4D97-AF65-F5344CB8AC3E}">
        <p14:creationId xmlns:p14="http://schemas.microsoft.com/office/powerpoint/2010/main" val="29552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up)">
                                      <p:cBhvr>
                                        <p:cTn id="1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2F02B-5941-29ED-367C-ADB6D22FD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728E9-8152-E518-7DAF-C380C8D7B86C}"/>
              </a:ext>
            </a:extLst>
          </p:cNvPr>
          <p:cNvSpPr txBox="1">
            <a:spLocks/>
          </p:cNvSpPr>
          <p:nvPr/>
        </p:nvSpPr>
        <p:spPr>
          <a:xfrm>
            <a:off x="1192143" y="519290"/>
            <a:ext cx="14955977" cy="2077153"/>
          </a:xfrm>
          <a:prstGeom prst="rect">
            <a:avLst/>
          </a:prstGeom>
        </p:spPr>
        <p:txBody>
          <a:bodyPr/>
          <a:lst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a:lstStyle>
          <a:p>
            <a:pPr algn="ctr"/>
            <a:r>
              <a:rPr lang="en-US" sz="7200" dirty="0">
                <a:solidFill>
                  <a:srgbClr val="FF0000"/>
                </a:solidFill>
              </a:rPr>
              <a:t>Online Membership Processing</a:t>
            </a:r>
          </a:p>
        </p:txBody>
      </p:sp>
      <p:sp>
        <p:nvSpPr>
          <p:cNvPr id="4" name="TextBox 3">
            <a:extLst>
              <a:ext uri="{FF2B5EF4-FFF2-40B4-BE49-F238E27FC236}">
                <a16:creationId xmlns:a16="http://schemas.microsoft.com/office/drawing/2014/main" id="{1F00DCC3-A25C-B163-879F-A8A539D1897A}"/>
              </a:ext>
            </a:extLst>
          </p:cNvPr>
          <p:cNvSpPr txBox="1"/>
          <p:nvPr/>
        </p:nvSpPr>
        <p:spPr>
          <a:xfrm>
            <a:off x="0" y="1905298"/>
            <a:ext cx="17145000" cy="3662541"/>
          </a:xfrm>
          <a:prstGeom prst="rect">
            <a:avLst/>
          </a:prstGeom>
          <a:noFill/>
        </p:spPr>
        <p:txBody>
          <a:bodyPr wrap="square">
            <a:spAutoFit/>
          </a:bodyPr>
          <a:lstStyle/>
          <a:p>
            <a:pPr marL="457200" indent="-457200" algn="l">
              <a:buFont typeface="Wingdings" panose="05000000000000000000" pitchFamily="2" charset="2"/>
              <a:buChar char="Ø"/>
            </a:pPr>
            <a:r>
              <a:rPr lang="en-US" sz="3600" b="1" dirty="0"/>
              <a:t>Declined transmittal notifications are sent to adjutants.  Declined batches can be resubmitted.  Contact myLegion support for questions regarding declined batches. </a:t>
            </a:r>
          </a:p>
          <a:p>
            <a:pPr algn="l"/>
            <a:endParaRPr lang="en-US" sz="3600" b="1" dirty="0"/>
          </a:p>
          <a:p>
            <a:pPr marL="457200" indent="-457200" algn="l">
              <a:buFont typeface="Wingdings" panose="05000000000000000000" pitchFamily="2" charset="2"/>
              <a:buChar char="Ø"/>
            </a:pPr>
            <a:r>
              <a:rPr lang="en-US" sz="3600" b="1" dirty="0"/>
              <a:t>Available for posts, squadrons, detachments and departments.  District and County groups do not have online membership processing.</a:t>
            </a:r>
          </a:p>
          <a:p>
            <a:pPr marL="457200" indent="-457200" algn="l">
              <a:buFont typeface="Wingdings" panose="05000000000000000000" pitchFamily="2" charset="2"/>
              <a:buChar char="Ø"/>
            </a:pPr>
            <a:endParaRPr lang="en-US" b="1" dirty="0"/>
          </a:p>
        </p:txBody>
      </p:sp>
    </p:spTree>
    <p:extLst>
      <p:ext uri="{BB962C8B-B14F-4D97-AF65-F5344CB8AC3E}">
        <p14:creationId xmlns:p14="http://schemas.microsoft.com/office/powerpoint/2010/main" val="56409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290AC-B6CB-25D4-6A33-050824FEDC16}"/>
              </a:ext>
            </a:extLst>
          </p:cNvPr>
          <p:cNvPicPr>
            <a:picLocks noChangeAspect="1"/>
          </p:cNvPicPr>
          <p:nvPr/>
        </p:nvPicPr>
        <p:blipFill>
          <a:blip r:embed="rId3"/>
          <a:stretch>
            <a:fillRect/>
          </a:stretch>
        </p:blipFill>
        <p:spPr>
          <a:xfrm>
            <a:off x="6101239" y="223335"/>
            <a:ext cx="10297001" cy="7575382"/>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4"/>
          <a:stretch>
            <a:fillRect/>
          </a:stretch>
        </p:blipFill>
        <p:spPr>
          <a:xfrm>
            <a:off x="1527875" y="1251285"/>
            <a:ext cx="2689079" cy="7851390"/>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798242" y="394253"/>
            <a:ext cx="1239078" cy="33726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9EC55A-E28A-D1D8-6811-C76159668BA6}"/>
              </a:ext>
            </a:extLst>
          </p:cNvPr>
          <p:cNvSpPr/>
          <p:nvPr/>
        </p:nvSpPr>
        <p:spPr>
          <a:xfrm>
            <a:off x="1641829" y="2878667"/>
            <a:ext cx="2320571" cy="11960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7A6A7E-3A77-BA03-965F-08888CCC193C}"/>
              </a:ext>
            </a:extLst>
          </p:cNvPr>
          <p:cNvPicPr>
            <a:picLocks noChangeAspect="1"/>
          </p:cNvPicPr>
          <p:nvPr/>
        </p:nvPicPr>
        <p:blipFill>
          <a:blip r:embed="rId5"/>
          <a:stretch>
            <a:fillRect/>
          </a:stretch>
        </p:blipFill>
        <p:spPr>
          <a:xfrm>
            <a:off x="6383179" y="1543049"/>
            <a:ext cx="5228427" cy="579473"/>
          </a:xfrm>
          <a:prstGeom prst="rect">
            <a:avLst/>
          </a:prstGeom>
        </p:spPr>
      </p:pic>
    </p:spTree>
    <p:extLst>
      <p:ext uri="{BB962C8B-B14F-4D97-AF65-F5344CB8AC3E}">
        <p14:creationId xmlns:p14="http://schemas.microsoft.com/office/powerpoint/2010/main" val="25099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6607E21-AB6A-D2DD-0095-FB61B884FCD0}"/>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19" name="Picture 18">
            <a:extLst>
              <a:ext uri="{FF2B5EF4-FFF2-40B4-BE49-F238E27FC236}">
                <a16:creationId xmlns:a16="http://schemas.microsoft.com/office/drawing/2014/main" id="{B43037F3-45E5-C008-BC75-EFC7CB8A26B5}"/>
              </a:ext>
            </a:extLst>
          </p:cNvPr>
          <p:cNvPicPr>
            <a:picLocks noChangeAspect="1"/>
          </p:cNvPicPr>
          <p:nvPr/>
        </p:nvPicPr>
        <p:blipFill>
          <a:blip r:embed="rId4"/>
          <a:stretch>
            <a:fillRect/>
          </a:stretch>
        </p:blipFill>
        <p:spPr>
          <a:xfrm>
            <a:off x="1865728" y="282462"/>
            <a:ext cx="13468350" cy="7858125"/>
          </a:xfrm>
          <a:prstGeom prst="rect">
            <a:avLst/>
          </a:prstGeom>
        </p:spPr>
      </p:pic>
      <p:sp>
        <p:nvSpPr>
          <p:cNvPr id="22" name="Rectangle: Rounded Corners 21">
            <a:extLst>
              <a:ext uri="{FF2B5EF4-FFF2-40B4-BE49-F238E27FC236}">
                <a16:creationId xmlns:a16="http://schemas.microsoft.com/office/drawing/2014/main" id="{53E6A746-A320-DD9B-01B5-0FA5FD578437}"/>
              </a:ext>
            </a:extLst>
          </p:cNvPr>
          <p:cNvSpPr/>
          <p:nvPr/>
        </p:nvSpPr>
        <p:spPr>
          <a:xfrm>
            <a:off x="4357812" y="2185485"/>
            <a:ext cx="766638"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1042F90-8D8A-993C-93FC-355E95CC1055}"/>
              </a:ext>
            </a:extLst>
          </p:cNvPr>
          <p:cNvSpPr/>
          <p:nvPr/>
        </p:nvSpPr>
        <p:spPr>
          <a:xfrm>
            <a:off x="2006184" y="7092765"/>
            <a:ext cx="13172855" cy="122827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A34D1D-E941-3505-6571-9CA201F8BCD9}"/>
              </a:ext>
            </a:extLst>
          </p:cNvPr>
          <p:cNvPicPr>
            <a:picLocks noChangeAspect="1"/>
          </p:cNvPicPr>
          <p:nvPr/>
        </p:nvPicPr>
        <p:blipFill>
          <a:blip r:embed="rId5"/>
          <a:stretch>
            <a:fillRect/>
          </a:stretch>
        </p:blipFill>
        <p:spPr>
          <a:xfrm>
            <a:off x="2006184" y="2589595"/>
            <a:ext cx="4335811" cy="1228275"/>
          </a:xfrm>
          <a:prstGeom prst="rect">
            <a:avLst/>
          </a:prstGeom>
        </p:spPr>
      </p:pic>
    </p:spTree>
    <p:custDataLst>
      <p:tags r:id="rId1"/>
    </p:custDataLst>
    <p:extLst>
      <p:ext uri="{BB962C8B-B14F-4D97-AF65-F5344CB8AC3E}">
        <p14:creationId xmlns:p14="http://schemas.microsoft.com/office/powerpoint/2010/main" val="5177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1296-49CE-6BC0-4432-E96972EF20A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6255A05-F442-5322-D37C-7846B24E8CF8}"/>
              </a:ext>
            </a:extLst>
          </p:cNvPr>
          <p:cNvPicPr>
            <a:picLocks noChangeAspect="1"/>
          </p:cNvPicPr>
          <p:nvPr/>
        </p:nvPicPr>
        <p:blipFill>
          <a:blip r:embed="rId4"/>
          <a:stretch>
            <a:fillRect/>
          </a:stretch>
        </p:blipFill>
        <p:spPr>
          <a:xfrm>
            <a:off x="1865728" y="282462"/>
            <a:ext cx="13468350" cy="7858125"/>
          </a:xfrm>
          <a:prstGeom prst="rect">
            <a:avLst/>
          </a:prstGeom>
        </p:spPr>
      </p:pic>
      <p:pic>
        <p:nvPicPr>
          <p:cNvPr id="17" name="Picture 16">
            <a:extLst>
              <a:ext uri="{FF2B5EF4-FFF2-40B4-BE49-F238E27FC236}">
                <a16:creationId xmlns:a16="http://schemas.microsoft.com/office/drawing/2014/main" id="{80933AA0-1E7C-E952-D804-F8B57E5EF15E}"/>
              </a:ext>
            </a:extLst>
          </p:cNvPr>
          <p:cNvPicPr>
            <a:picLocks noChangeAspect="1"/>
          </p:cNvPicPr>
          <p:nvPr/>
        </p:nvPicPr>
        <p:blipFill>
          <a:blip r:embed="rId5"/>
          <a:stretch>
            <a:fillRect/>
          </a:stretch>
        </p:blipFill>
        <p:spPr>
          <a:xfrm>
            <a:off x="2006184" y="2589595"/>
            <a:ext cx="4335811" cy="1228275"/>
          </a:xfrm>
          <a:prstGeom prst="rect">
            <a:avLst/>
          </a:prstGeom>
        </p:spPr>
      </p:pic>
      <p:grpSp>
        <p:nvGrpSpPr>
          <p:cNvPr id="18" name="Group 17">
            <a:extLst>
              <a:ext uri="{FF2B5EF4-FFF2-40B4-BE49-F238E27FC236}">
                <a16:creationId xmlns:a16="http://schemas.microsoft.com/office/drawing/2014/main" id="{95BA3053-83B1-F6E9-ABC8-499D88BB447F}"/>
              </a:ext>
            </a:extLst>
          </p:cNvPr>
          <p:cNvGrpSpPr/>
          <p:nvPr/>
        </p:nvGrpSpPr>
        <p:grpSpPr>
          <a:xfrm>
            <a:off x="-2204078" y="243938"/>
            <a:ext cx="21126070" cy="12675642"/>
            <a:chOff x="-2443798" y="-2164838"/>
            <a:chExt cx="21126070" cy="12675642"/>
          </a:xfrm>
        </p:grpSpPr>
        <p:pic>
          <p:nvPicPr>
            <p:cNvPr id="16" name="Picture 15">
              <a:extLst>
                <a:ext uri="{FF2B5EF4-FFF2-40B4-BE49-F238E27FC236}">
                  <a16:creationId xmlns:a16="http://schemas.microsoft.com/office/drawing/2014/main" id="{FEA2A984-CEA2-E18D-DBDA-0555493F4120}"/>
                </a:ext>
              </a:extLst>
            </p:cNvPr>
            <p:cNvPicPr>
              <a:picLocks noChangeAspect="1"/>
            </p:cNvPicPr>
            <p:nvPr/>
          </p:nvPicPr>
          <p:blipFill>
            <a:blip r:embed="rId6"/>
            <a:stretch>
              <a:fillRect/>
            </a:stretch>
          </p:blipFill>
          <p:spPr>
            <a:xfrm>
              <a:off x="-2443798" y="-2164838"/>
              <a:ext cx="21126070" cy="12675642"/>
            </a:xfrm>
            <a:prstGeom prst="rect">
              <a:avLst/>
            </a:prstGeom>
          </p:spPr>
        </p:pic>
        <p:sp>
          <p:nvSpPr>
            <p:cNvPr id="4" name="TextBox 3">
              <a:extLst>
                <a:ext uri="{FF2B5EF4-FFF2-40B4-BE49-F238E27FC236}">
                  <a16:creationId xmlns:a16="http://schemas.microsoft.com/office/drawing/2014/main" id="{99B8B57D-FE43-2E0D-54BD-6D866FD6DA67}"/>
                </a:ext>
              </a:extLst>
            </p:cNvPr>
            <p:cNvSpPr txBox="1"/>
            <p:nvPr/>
          </p:nvSpPr>
          <p:spPr>
            <a:xfrm>
              <a:off x="1014166" y="180820"/>
              <a:ext cx="1200555" cy="276999"/>
            </a:xfrm>
            <a:prstGeom prst="rect">
              <a:avLst/>
            </a:prstGeom>
            <a:solidFill>
              <a:schemeClr val="accent2"/>
            </a:solidFill>
          </p:spPr>
          <p:txBody>
            <a:bodyPr wrap="square" rtlCol="0">
              <a:spAutoFit/>
            </a:bodyPr>
            <a:lstStyle/>
            <a:p>
              <a:pPr algn="l"/>
              <a:r>
                <a:rPr lang="en-US" sz="1200" dirty="0"/>
                <a:t>123456789</a:t>
              </a:r>
            </a:p>
          </p:txBody>
        </p:sp>
        <p:sp>
          <p:nvSpPr>
            <p:cNvPr id="9" name="TextBox 8">
              <a:extLst>
                <a:ext uri="{FF2B5EF4-FFF2-40B4-BE49-F238E27FC236}">
                  <a16:creationId xmlns:a16="http://schemas.microsoft.com/office/drawing/2014/main" id="{589F2BDC-3983-E0F7-60DE-16F24EFD1E02}"/>
                </a:ext>
              </a:extLst>
            </p:cNvPr>
            <p:cNvSpPr txBox="1"/>
            <p:nvPr/>
          </p:nvSpPr>
          <p:spPr>
            <a:xfrm>
              <a:off x="992969" y="3379912"/>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122333222</a:t>
              </a:r>
            </a:p>
          </p:txBody>
        </p:sp>
      </p:grpSp>
      <p:sp>
        <p:nvSpPr>
          <p:cNvPr id="2" name="Rectangle: Rounded Corners 1">
            <a:extLst>
              <a:ext uri="{FF2B5EF4-FFF2-40B4-BE49-F238E27FC236}">
                <a16:creationId xmlns:a16="http://schemas.microsoft.com/office/drawing/2014/main" id="{4E004C5E-A5BF-87C6-7548-C0C5BC581836}"/>
              </a:ext>
            </a:extLst>
          </p:cNvPr>
          <p:cNvSpPr/>
          <p:nvPr/>
        </p:nvSpPr>
        <p:spPr>
          <a:xfrm>
            <a:off x="14830460" y="1602880"/>
            <a:ext cx="1771159" cy="8218333"/>
          </a:xfrm>
          <a:prstGeom prst="roundRect">
            <a:avLst/>
          </a:prstGeom>
          <a:noFill/>
          <a:ln w="28575">
            <a:solidFill>
              <a:srgbClr val="D61F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C5F83FA-7A4A-8738-160C-EEDA58CF1BB3}"/>
              </a:ext>
            </a:extLst>
          </p:cNvPr>
          <p:cNvSpPr/>
          <p:nvPr/>
        </p:nvSpPr>
        <p:spPr>
          <a:xfrm>
            <a:off x="12261400" y="410140"/>
            <a:ext cx="1257300" cy="8253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25DAF4-00DE-C998-5A5D-632D2FFB5DE3}"/>
              </a:ext>
            </a:extLst>
          </p:cNvPr>
          <p:cNvSpPr txBox="1"/>
          <p:nvPr/>
        </p:nvSpPr>
        <p:spPr>
          <a:xfrm>
            <a:off x="4750607" y="263253"/>
            <a:ext cx="6119446" cy="646331"/>
          </a:xfrm>
          <a:prstGeom prst="rect">
            <a:avLst/>
          </a:prstGeom>
          <a:noFill/>
        </p:spPr>
        <p:txBody>
          <a:bodyPr wrap="square" rtlCol="0">
            <a:spAutoFit/>
          </a:bodyPr>
          <a:lstStyle/>
          <a:p>
            <a:r>
              <a:rPr lang="en-US" sz="3600" dirty="0">
                <a:solidFill>
                  <a:srgbClr val="FF0000"/>
                </a:solidFill>
              </a:rPr>
              <a:t>View Members</a:t>
            </a:r>
          </a:p>
        </p:txBody>
      </p:sp>
      <p:sp>
        <p:nvSpPr>
          <p:cNvPr id="19" name="TextBox 18">
            <a:extLst>
              <a:ext uri="{FF2B5EF4-FFF2-40B4-BE49-F238E27FC236}">
                <a16:creationId xmlns:a16="http://schemas.microsoft.com/office/drawing/2014/main" id="{2BE12AC0-DF31-A490-333D-F6E3AC9B2F76}"/>
              </a:ext>
            </a:extLst>
          </p:cNvPr>
          <p:cNvSpPr txBox="1"/>
          <p:nvPr/>
        </p:nvSpPr>
        <p:spPr>
          <a:xfrm>
            <a:off x="1293992" y="4602882"/>
            <a:ext cx="1200555" cy="276999"/>
          </a:xfrm>
          <a:prstGeom prst="rect">
            <a:avLst/>
          </a:prstGeom>
          <a:solidFill>
            <a:schemeClr val="accent2"/>
          </a:solidFill>
        </p:spPr>
        <p:txBody>
          <a:bodyPr wrap="square" rtlCol="0">
            <a:spAutoFit/>
          </a:bodyPr>
          <a:lstStyle/>
          <a:p>
            <a:pPr algn="l"/>
            <a:r>
              <a:rPr lang="en-US" sz="1200" dirty="0"/>
              <a:t>122333444</a:t>
            </a:r>
          </a:p>
        </p:txBody>
      </p:sp>
      <p:sp>
        <p:nvSpPr>
          <p:cNvPr id="20" name="TextBox 19">
            <a:extLst>
              <a:ext uri="{FF2B5EF4-FFF2-40B4-BE49-F238E27FC236}">
                <a16:creationId xmlns:a16="http://schemas.microsoft.com/office/drawing/2014/main" id="{EA5A5631-3BE1-41DE-8BD4-E3D9110976F8}"/>
              </a:ext>
            </a:extLst>
          </p:cNvPr>
          <p:cNvSpPr txBox="1"/>
          <p:nvPr/>
        </p:nvSpPr>
        <p:spPr>
          <a:xfrm>
            <a:off x="1275660" y="6806347"/>
            <a:ext cx="1200555" cy="276999"/>
          </a:xfrm>
          <a:prstGeom prst="rect">
            <a:avLst/>
          </a:prstGeom>
          <a:solidFill>
            <a:schemeClr val="accent2"/>
          </a:solidFill>
        </p:spPr>
        <p:txBody>
          <a:bodyPr wrap="square" rtlCol="0">
            <a:spAutoFit/>
          </a:bodyPr>
          <a:lstStyle/>
          <a:p>
            <a:pPr algn="l"/>
            <a:r>
              <a:rPr lang="en-US" sz="1200" dirty="0"/>
              <a:t>122333555</a:t>
            </a:r>
          </a:p>
        </p:txBody>
      </p:sp>
      <p:sp>
        <p:nvSpPr>
          <p:cNvPr id="21" name="TextBox 20">
            <a:extLst>
              <a:ext uri="{FF2B5EF4-FFF2-40B4-BE49-F238E27FC236}">
                <a16:creationId xmlns:a16="http://schemas.microsoft.com/office/drawing/2014/main" id="{F84B4CD9-A3FE-49C7-0CBA-CFFD811AF53C}"/>
              </a:ext>
            </a:extLst>
          </p:cNvPr>
          <p:cNvSpPr txBox="1"/>
          <p:nvPr/>
        </p:nvSpPr>
        <p:spPr>
          <a:xfrm>
            <a:off x="1275660" y="8918190"/>
            <a:ext cx="1200555" cy="276999"/>
          </a:xfrm>
          <a:prstGeom prst="rect">
            <a:avLst/>
          </a:prstGeom>
          <a:solidFill>
            <a:schemeClr val="accent2"/>
          </a:solidFill>
        </p:spPr>
        <p:txBody>
          <a:bodyPr wrap="square" rtlCol="0">
            <a:spAutoFit/>
          </a:bodyPr>
          <a:lstStyle/>
          <a:p>
            <a:pPr algn="l"/>
            <a:r>
              <a:rPr lang="en-US" sz="1200" dirty="0"/>
              <a:t>122333454</a:t>
            </a:r>
          </a:p>
        </p:txBody>
      </p:sp>
      <p:sp>
        <p:nvSpPr>
          <p:cNvPr id="22" name="TextBox 21">
            <a:extLst>
              <a:ext uri="{FF2B5EF4-FFF2-40B4-BE49-F238E27FC236}">
                <a16:creationId xmlns:a16="http://schemas.microsoft.com/office/drawing/2014/main" id="{03D01810-9E47-AB58-7AD9-5051AEF66927}"/>
              </a:ext>
            </a:extLst>
          </p:cNvPr>
          <p:cNvSpPr txBox="1"/>
          <p:nvPr/>
        </p:nvSpPr>
        <p:spPr>
          <a:xfrm>
            <a:off x="1262316" y="3568408"/>
            <a:ext cx="1108351"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122333445</a:t>
            </a:r>
          </a:p>
        </p:txBody>
      </p:sp>
      <p:sp>
        <p:nvSpPr>
          <p:cNvPr id="23" name="TextBox 22">
            <a:extLst>
              <a:ext uri="{FF2B5EF4-FFF2-40B4-BE49-F238E27FC236}">
                <a16:creationId xmlns:a16="http://schemas.microsoft.com/office/drawing/2014/main" id="{B7017F4E-EEC7-811C-7466-2BCDBEE3C7F3}"/>
              </a:ext>
            </a:extLst>
          </p:cNvPr>
          <p:cNvSpPr txBox="1"/>
          <p:nvPr/>
        </p:nvSpPr>
        <p:spPr>
          <a:xfrm>
            <a:off x="1232689" y="7725089"/>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122333400</a:t>
            </a:r>
          </a:p>
        </p:txBody>
      </p:sp>
      <p:sp>
        <p:nvSpPr>
          <p:cNvPr id="24" name="TextBox 23">
            <a:extLst>
              <a:ext uri="{FF2B5EF4-FFF2-40B4-BE49-F238E27FC236}">
                <a16:creationId xmlns:a16="http://schemas.microsoft.com/office/drawing/2014/main" id="{8095EA3B-AE35-F0F5-EC6D-213AAFA413AA}"/>
              </a:ext>
            </a:extLst>
          </p:cNvPr>
          <p:cNvSpPr txBox="1"/>
          <p:nvPr/>
        </p:nvSpPr>
        <p:spPr>
          <a:xfrm>
            <a:off x="14914234" y="2589596"/>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25" name="TextBox 24">
            <a:extLst>
              <a:ext uri="{FF2B5EF4-FFF2-40B4-BE49-F238E27FC236}">
                <a16:creationId xmlns:a16="http://schemas.microsoft.com/office/drawing/2014/main" id="{1405C6E5-C664-F7B7-E136-0EDD69D4BBD8}"/>
              </a:ext>
            </a:extLst>
          </p:cNvPr>
          <p:cNvSpPr txBox="1"/>
          <p:nvPr/>
        </p:nvSpPr>
        <p:spPr>
          <a:xfrm>
            <a:off x="14914234" y="4621596"/>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26" name="TextBox 25">
            <a:extLst>
              <a:ext uri="{FF2B5EF4-FFF2-40B4-BE49-F238E27FC236}">
                <a16:creationId xmlns:a16="http://schemas.microsoft.com/office/drawing/2014/main" id="{78CFB00F-8218-B60A-236C-BB861B4B6736}"/>
              </a:ext>
            </a:extLst>
          </p:cNvPr>
          <p:cNvSpPr txBox="1"/>
          <p:nvPr/>
        </p:nvSpPr>
        <p:spPr>
          <a:xfrm>
            <a:off x="14914234" y="6748506"/>
            <a:ext cx="740633" cy="276999"/>
          </a:xfrm>
          <a:prstGeom prst="rect">
            <a:avLst/>
          </a:prstGeom>
          <a:solidFill>
            <a:schemeClr val="accent2"/>
          </a:solidFill>
        </p:spPr>
        <p:txBody>
          <a:bodyPr wrap="square" rtlCol="0">
            <a:spAutoFit/>
          </a:bodyPr>
          <a:lstStyle/>
          <a:p>
            <a:pPr algn="l"/>
            <a:r>
              <a:rPr lang="en-US" sz="1200" b="1" dirty="0">
                <a:solidFill>
                  <a:schemeClr val="tx1"/>
                </a:solidFill>
              </a:rPr>
              <a:t>2022</a:t>
            </a:r>
          </a:p>
        </p:txBody>
      </p:sp>
      <p:sp>
        <p:nvSpPr>
          <p:cNvPr id="27" name="TextBox 26">
            <a:extLst>
              <a:ext uri="{FF2B5EF4-FFF2-40B4-BE49-F238E27FC236}">
                <a16:creationId xmlns:a16="http://schemas.microsoft.com/office/drawing/2014/main" id="{A99CEACA-FBD6-0C11-738F-B551DBA79F26}"/>
              </a:ext>
            </a:extLst>
          </p:cNvPr>
          <p:cNvSpPr txBox="1"/>
          <p:nvPr/>
        </p:nvSpPr>
        <p:spPr>
          <a:xfrm>
            <a:off x="14935430" y="5811298"/>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2024</a:t>
            </a:r>
          </a:p>
        </p:txBody>
      </p:sp>
      <p:sp>
        <p:nvSpPr>
          <p:cNvPr id="28" name="TextBox 27">
            <a:extLst>
              <a:ext uri="{FF2B5EF4-FFF2-40B4-BE49-F238E27FC236}">
                <a16:creationId xmlns:a16="http://schemas.microsoft.com/office/drawing/2014/main" id="{DDB42BA7-FD95-604C-9AC9-E3A64E881CA1}"/>
              </a:ext>
            </a:extLst>
          </p:cNvPr>
          <p:cNvSpPr txBox="1"/>
          <p:nvPr/>
        </p:nvSpPr>
        <p:spPr>
          <a:xfrm>
            <a:off x="14914234" y="3617259"/>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2025</a:t>
            </a:r>
          </a:p>
        </p:txBody>
      </p:sp>
      <p:sp>
        <p:nvSpPr>
          <p:cNvPr id="29" name="TextBox 28">
            <a:extLst>
              <a:ext uri="{FF2B5EF4-FFF2-40B4-BE49-F238E27FC236}">
                <a16:creationId xmlns:a16="http://schemas.microsoft.com/office/drawing/2014/main" id="{B55BD38C-D1F2-DE41-6148-D362A765CB9B}"/>
              </a:ext>
            </a:extLst>
          </p:cNvPr>
          <p:cNvSpPr txBox="1"/>
          <p:nvPr/>
        </p:nvSpPr>
        <p:spPr>
          <a:xfrm>
            <a:off x="14924831" y="7799708"/>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2024</a:t>
            </a:r>
          </a:p>
        </p:txBody>
      </p:sp>
      <p:sp>
        <p:nvSpPr>
          <p:cNvPr id="30" name="TextBox 29">
            <a:extLst>
              <a:ext uri="{FF2B5EF4-FFF2-40B4-BE49-F238E27FC236}">
                <a16:creationId xmlns:a16="http://schemas.microsoft.com/office/drawing/2014/main" id="{F40101A9-914D-24A5-C652-406D4C27A905}"/>
              </a:ext>
            </a:extLst>
          </p:cNvPr>
          <p:cNvSpPr txBox="1"/>
          <p:nvPr/>
        </p:nvSpPr>
        <p:spPr>
          <a:xfrm>
            <a:off x="14903635" y="8988803"/>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31" name="TextBox 30">
            <a:extLst>
              <a:ext uri="{FF2B5EF4-FFF2-40B4-BE49-F238E27FC236}">
                <a16:creationId xmlns:a16="http://schemas.microsoft.com/office/drawing/2014/main" id="{23FD84F5-3F4C-5F5F-8655-37C0B48899C4}"/>
              </a:ext>
            </a:extLst>
          </p:cNvPr>
          <p:cNvSpPr txBox="1"/>
          <p:nvPr/>
        </p:nvSpPr>
        <p:spPr>
          <a:xfrm>
            <a:off x="14914318" y="10150474"/>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2025</a:t>
            </a:r>
          </a:p>
        </p:txBody>
      </p:sp>
      <p:sp>
        <p:nvSpPr>
          <p:cNvPr id="32" name="TextBox 31">
            <a:extLst>
              <a:ext uri="{FF2B5EF4-FFF2-40B4-BE49-F238E27FC236}">
                <a16:creationId xmlns:a16="http://schemas.microsoft.com/office/drawing/2014/main" id="{2156F61D-2F5F-A334-EB38-F53587D21756}"/>
              </a:ext>
            </a:extLst>
          </p:cNvPr>
          <p:cNvSpPr txBox="1"/>
          <p:nvPr/>
        </p:nvSpPr>
        <p:spPr>
          <a:xfrm>
            <a:off x="1232689" y="10140811"/>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122331250</a:t>
            </a:r>
          </a:p>
        </p:txBody>
      </p:sp>
      <p:sp>
        <p:nvSpPr>
          <p:cNvPr id="33" name="TextBox 32">
            <a:extLst>
              <a:ext uri="{FF2B5EF4-FFF2-40B4-BE49-F238E27FC236}">
                <a16:creationId xmlns:a16="http://schemas.microsoft.com/office/drawing/2014/main" id="{38A5D23F-F030-8106-C90A-75609A280325}"/>
              </a:ext>
            </a:extLst>
          </p:cNvPr>
          <p:cNvSpPr txBox="1"/>
          <p:nvPr/>
        </p:nvSpPr>
        <p:spPr>
          <a:xfrm>
            <a:off x="1275660" y="11391695"/>
            <a:ext cx="1200555" cy="276999"/>
          </a:xfrm>
          <a:prstGeom prst="rect">
            <a:avLst/>
          </a:prstGeom>
          <a:solidFill>
            <a:schemeClr val="accent2"/>
          </a:solidFill>
        </p:spPr>
        <p:txBody>
          <a:bodyPr wrap="square" rtlCol="0">
            <a:spAutoFit/>
          </a:bodyPr>
          <a:lstStyle/>
          <a:p>
            <a:pPr algn="l"/>
            <a:r>
              <a:rPr lang="en-US" sz="1200" dirty="0"/>
              <a:t>122332251</a:t>
            </a:r>
          </a:p>
        </p:txBody>
      </p:sp>
      <p:sp>
        <p:nvSpPr>
          <p:cNvPr id="34" name="TextBox 33">
            <a:extLst>
              <a:ext uri="{FF2B5EF4-FFF2-40B4-BE49-F238E27FC236}">
                <a16:creationId xmlns:a16="http://schemas.microsoft.com/office/drawing/2014/main" id="{50A1EAE5-57B4-592B-F128-04A2D8A35E55}"/>
              </a:ext>
            </a:extLst>
          </p:cNvPr>
          <p:cNvSpPr txBox="1"/>
          <p:nvPr/>
        </p:nvSpPr>
        <p:spPr>
          <a:xfrm>
            <a:off x="1231873" y="12113230"/>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111331250</a:t>
            </a:r>
          </a:p>
        </p:txBody>
      </p:sp>
      <p:sp>
        <p:nvSpPr>
          <p:cNvPr id="35" name="TextBox 34">
            <a:extLst>
              <a:ext uri="{FF2B5EF4-FFF2-40B4-BE49-F238E27FC236}">
                <a16:creationId xmlns:a16="http://schemas.microsoft.com/office/drawing/2014/main" id="{399E7E28-D584-BEEE-73DA-AB99094144E2}"/>
              </a:ext>
            </a:extLst>
          </p:cNvPr>
          <p:cNvSpPr txBox="1"/>
          <p:nvPr/>
        </p:nvSpPr>
        <p:spPr>
          <a:xfrm>
            <a:off x="14914234" y="11376454"/>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36" name="TextBox 35">
            <a:extLst>
              <a:ext uri="{FF2B5EF4-FFF2-40B4-BE49-F238E27FC236}">
                <a16:creationId xmlns:a16="http://schemas.microsoft.com/office/drawing/2014/main" id="{7CAB1F26-0DA6-E05F-1C01-085CB18CF767}"/>
              </a:ext>
            </a:extLst>
          </p:cNvPr>
          <p:cNvSpPr txBox="1"/>
          <p:nvPr/>
        </p:nvSpPr>
        <p:spPr>
          <a:xfrm>
            <a:off x="14903635" y="12113230"/>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2022</a:t>
            </a:r>
          </a:p>
        </p:txBody>
      </p:sp>
    </p:spTree>
    <p:custDataLst>
      <p:tags r:id="rId1"/>
    </p:custDataLst>
    <p:extLst>
      <p:ext uri="{BB962C8B-B14F-4D97-AF65-F5344CB8AC3E}">
        <p14:creationId xmlns:p14="http://schemas.microsoft.com/office/powerpoint/2010/main" val="2821606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690D-188B-F699-6BEA-7B0A39E4D3A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39571C2-444C-34AF-E9BC-BC4F5E88EE8A}"/>
              </a:ext>
            </a:extLst>
          </p:cNvPr>
          <p:cNvGrpSpPr/>
          <p:nvPr/>
        </p:nvGrpSpPr>
        <p:grpSpPr>
          <a:xfrm>
            <a:off x="3083718" y="0"/>
            <a:ext cx="11172825" cy="9645993"/>
            <a:chOff x="3083718" y="0"/>
            <a:chExt cx="11172825" cy="9645993"/>
          </a:xfrm>
        </p:grpSpPr>
        <p:pic>
          <p:nvPicPr>
            <p:cNvPr id="14" name="Picture 13">
              <a:extLst>
                <a:ext uri="{FF2B5EF4-FFF2-40B4-BE49-F238E27FC236}">
                  <a16:creationId xmlns:a16="http://schemas.microsoft.com/office/drawing/2014/main" id="{F531F58B-1F0B-097B-4D00-EF8F7EEA422E}"/>
                </a:ext>
              </a:extLst>
            </p:cNvPr>
            <p:cNvPicPr>
              <a:picLocks noChangeAspect="1"/>
            </p:cNvPicPr>
            <p:nvPr/>
          </p:nvPicPr>
          <p:blipFill>
            <a:blip r:embed="rId4"/>
            <a:stretch>
              <a:fillRect/>
            </a:stretch>
          </p:blipFill>
          <p:spPr>
            <a:xfrm>
              <a:off x="3083718" y="873468"/>
              <a:ext cx="11172825" cy="8772525"/>
            </a:xfrm>
            <a:prstGeom prst="rect">
              <a:avLst/>
            </a:prstGeom>
          </p:spPr>
        </p:pic>
        <p:pic>
          <p:nvPicPr>
            <p:cNvPr id="20" name="Picture 19">
              <a:extLst>
                <a:ext uri="{FF2B5EF4-FFF2-40B4-BE49-F238E27FC236}">
                  <a16:creationId xmlns:a16="http://schemas.microsoft.com/office/drawing/2014/main" id="{7BBBBA12-3903-3E0D-972D-F8ACF08A0F65}"/>
                </a:ext>
              </a:extLst>
            </p:cNvPr>
            <p:cNvPicPr>
              <a:picLocks noChangeAspect="1"/>
            </p:cNvPicPr>
            <p:nvPr/>
          </p:nvPicPr>
          <p:blipFill>
            <a:blip r:embed="rId5"/>
            <a:stretch>
              <a:fillRect/>
            </a:stretch>
          </p:blipFill>
          <p:spPr>
            <a:xfrm>
              <a:off x="3227545" y="0"/>
              <a:ext cx="10763250" cy="2057400"/>
            </a:xfrm>
            <a:prstGeom prst="rect">
              <a:avLst/>
            </a:prstGeom>
          </p:spPr>
        </p:pic>
        <p:sp>
          <p:nvSpPr>
            <p:cNvPr id="2" name="TextBox 1">
              <a:extLst>
                <a:ext uri="{FF2B5EF4-FFF2-40B4-BE49-F238E27FC236}">
                  <a16:creationId xmlns:a16="http://schemas.microsoft.com/office/drawing/2014/main" id="{5B261EDE-C76D-8FE1-1BD0-D382B53D0E66}"/>
                </a:ext>
              </a:extLst>
            </p:cNvPr>
            <p:cNvSpPr txBox="1"/>
            <p:nvPr/>
          </p:nvSpPr>
          <p:spPr>
            <a:xfrm>
              <a:off x="3832717" y="7654107"/>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3" name="TextBox 2">
              <a:extLst>
                <a:ext uri="{FF2B5EF4-FFF2-40B4-BE49-F238E27FC236}">
                  <a16:creationId xmlns:a16="http://schemas.microsoft.com/office/drawing/2014/main" id="{009FAB1E-A393-A510-EAE4-16CCECF11FC1}"/>
                </a:ext>
              </a:extLst>
            </p:cNvPr>
            <p:cNvSpPr txBox="1"/>
            <p:nvPr/>
          </p:nvSpPr>
          <p:spPr>
            <a:xfrm>
              <a:off x="3832717" y="7973050"/>
              <a:ext cx="1051186" cy="261610"/>
            </a:xfrm>
            <a:prstGeom prst="rect">
              <a:avLst/>
            </a:prstGeom>
            <a:solidFill>
              <a:schemeClr val="accent2"/>
            </a:solidFill>
          </p:spPr>
          <p:txBody>
            <a:bodyPr wrap="square" rtlCol="0">
              <a:spAutoFit/>
            </a:bodyPr>
            <a:lstStyle/>
            <a:p>
              <a:pPr algn="l"/>
              <a:r>
                <a:rPr lang="en-US" sz="1100" dirty="0"/>
                <a:t>122333555</a:t>
              </a:r>
            </a:p>
          </p:txBody>
        </p:sp>
        <p:sp>
          <p:nvSpPr>
            <p:cNvPr id="4" name="TextBox 3">
              <a:extLst>
                <a:ext uri="{FF2B5EF4-FFF2-40B4-BE49-F238E27FC236}">
                  <a16:creationId xmlns:a16="http://schemas.microsoft.com/office/drawing/2014/main" id="{0CA2E500-C706-09DF-4762-C3E9C3A19994}"/>
                </a:ext>
              </a:extLst>
            </p:cNvPr>
            <p:cNvSpPr txBox="1"/>
            <p:nvPr/>
          </p:nvSpPr>
          <p:spPr>
            <a:xfrm>
              <a:off x="3832717" y="8291993"/>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5" name="TextBox 4">
              <a:extLst>
                <a:ext uri="{FF2B5EF4-FFF2-40B4-BE49-F238E27FC236}">
                  <a16:creationId xmlns:a16="http://schemas.microsoft.com/office/drawing/2014/main" id="{C6F00709-DF7C-BCEA-A16F-C22EC28C4933}"/>
                </a:ext>
              </a:extLst>
            </p:cNvPr>
            <p:cNvSpPr txBox="1"/>
            <p:nvPr/>
          </p:nvSpPr>
          <p:spPr>
            <a:xfrm>
              <a:off x="3832717" y="6976507"/>
              <a:ext cx="1051186"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6" name="TextBox 5">
              <a:extLst>
                <a:ext uri="{FF2B5EF4-FFF2-40B4-BE49-F238E27FC236}">
                  <a16:creationId xmlns:a16="http://schemas.microsoft.com/office/drawing/2014/main" id="{565A23C1-110C-9BEA-A40C-CD3F5C784D73}"/>
                </a:ext>
              </a:extLst>
            </p:cNvPr>
            <p:cNvSpPr txBox="1"/>
            <p:nvPr/>
          </p:nvSpPr>
          <p:spPr>
            <a:xfrm>
              <a:off x="3857691" y="7295450"/>
              <a:ext cx="1051186" cy="261610"/>
            </a:xfrm>
            <a:prstGeom prst="rect">
              <a:avLst/>
            </a:prstGeom>
            <a:solidFill>
              <a:schemeClr val="accent2"/>
            </a:solidFill>
          </p:spPr>
          <p:txBody>
            <a:bodyPr wrap="square" rtlCol="0">
              <a:spAutoFit/>
            </a:bodyPr>
            <a:lstStyle/>
            <a:p>
              <a:pPr algn="l"/>
              <a:r>
                <a:rPr lang="en-US" sz="1100" dirty="0"/>
                <a:t>122333400</a:t>
              </a:r>
            </a:p>
          </p:txBody>
        </p:sp>
        <p:sp>
          <p:nvSpPr>
            <p:cNvPr id="7" name="TextBox 6">
              <a:extLst>
                <a:ext uri="{FF2B5EF4-FFF2-40B4-BE49-F238E27FC236}">
                  <a16:creationId xmlns:a16="http://schemas.microsoft.com/office/drawing/2014/main" id="{7540A1EF-CC3D-942F-6633-7080F62054ED}"/>
                </a:ext>
              </a:extLst>
            </p:cNvPr>
            <p:cNvSpPr txBox="1"/>
            <p:nvPr/>
          </p:nvSpPr>
          <p:spPr>
            <a:xfrm>
              <a:off x="3848579" y="8650707"/>
              <a:ext cx="1051186" cy="261610"/>
            </a:xfrm>
            <a:prstGeom prst="rect">
              <a:avLst/>
            </a:prstGeom>
            <a:solidFill>
              <a:schemeClr val="accent2"/>
            </a:solidFill>
          </p:spPr>
          <p:txBody>
            <a:bodyPr wrap="square" rtlCol="0">
              <a:spAutoFit/>
            </a:bodyPr>
            <a:lstStyle/>
            <a:p>
              <a:pPr algn="l"/>
              <a:r>
                <a:rPr lang="en-US" sz="1100" dirty="0"/>
                <a:t>122333332</a:t>
              </a:r>
            </a:p>
          </p:txBody>
        </p:sp>
        <p:sp>
          <p:nvSpPr>
            <p:cNvPr id="8" name="TextBox 7">
              <a:extLst>
                <a:ext uri="{FF2B5EF4-FFF2-40B4-BE49-F238E27FC236}">
                  <a16:creationId xmlns:a16="http://schemas.microsoft.com/office/drawing/2014/main" id="{DBC2CB7A-C32F-5103-D756-EBA2B1582E92}"/>
                </a:ext>
              </a:extLst>
            </p:cNvPr>
            <p:cNvSpPr txBox="1"/>
            <p:nvPr/>
          </p:nvSpPr>
          <p:spPr>
            <a:xfrm>
              <a:off x="3827998" y="9307899"/>
              <a:ext cx="1051186" cy="261610"/>
            </a:xfrm>
            <a:prstGeom prst="rect">
              <a:avLst/>
            </a:prstGeom>
            <a:solidFill>
              <a:schemeClr val="accent2"/>
            </a:solidFill>
          </p:spPr>
          <p:txBody>
            <a:bodyPr wrap="square" rtlCol="0">
              <a:spAutoFit/>
            </a:bodyPr>
            <a:lstStyle/>
            <a:p>
              <a:pPr algn="l"/>
              <a:r>
                <a:rPr lang="en-US" sz="1100" dirty="0"/>
                <a:t>122333332</a:t>
              </a:r>
            </a:p>
          </p:txBody>
        </p:sp>
        <p:sp>
          <p:nvSpPr>
            <p:cNvPr id="9" name="TextBox 8">
              <a:extLst>
                <a:ext uri="{FF2B5EF4-FFF2-40B4-BE49-F238E27FC236}">
                  <a16:creationId xmlns:a16="http://schemas.microsoft.com/office/drawing/2014/main" id="{151533E0-8CAA-E00B-A27C-7223B71D0DB5}"/>
                </a:ext>
              </a:extLst>
            </p:cNvPr>
            <p:cNvSpPr txBox="1"/>
            <p:nvPr/>
          </p:nvSpPr>
          <p:spPr>
            <a:xfrm>
              <a:off x="3827998" y="8969805"/>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grpSp>
      <p:sp>
        <p:nvSpPr>
          <p:cNvPr id="13" name="TextBox 12">
            <a:extLst>
              <a:ext uri="{FF2B5EF4-FFF2-40B4-BE49-F238E27FC236}">
                <a16:creationId xmlns:a16="http://schemas.microsoft.com/office/drawing/2014/main" id="{D20E8C31-5685-2DEC-9036-69DCE89E0322}"/>
              </a:ext>
            </a:extLst>
          </p:cNvPr>
          <p:cNvSpPr txBox="1"/>
          <p:nvPr/>
        </p:nvSpPr>
        <p:spPr>
          <a:xfrm>
            <a:off x="647700" y="597380"/>
            <a:ext cx="2044700" cy="954107"/>
          </a:xfrm>
          <a:prstGeom prst="rect">
            <a:avLst/>
          </a:prstGeom>
          <a:noFill/>
        </p:spPr>
        <p:txBody>
          <a:bodyPr wrap="square" rtlCol="0">
            <a:spAutoFit/>
          </a:bodyPr>
          <a:lstStyle/>
          <a:p>
            <a:r>
              <a:rPr lang="en-US" sz="2800" dirty="0">
                <a:solidFill>
                  <a:schemeClr val="accent1"/>
                </a:solidFill>
              </a:rPr>
              <a:t>Transmittal Summary</a:t>
            </a:r>
          </a:p>
        </p:txBody>
      </p:sp>
      <p:sp>
        <p:nvSpPr>
          <p:cNvPr id="15" name="Rectangle 14">
            <a:extLst>
              <a:ext uri="{FF2B5EF4-FFF2-40B4-BE49-F238E27FC236}">
                <a16:creationId xmlns:a16="http://schemas.microsoft.com/office/drawing/2014/main" id="{2DA04312-A652-0646-EEEA-4FE1D1F57069}"/>
              </a:ext>
            </a:extLst>
          </p:cNvPr>
          <p:cNvSpPr/>
          <p:nvPr/>
        </p:nvSpPr>
        <p:spPr>
          <a:xfrm>
            <a:off x="2572224" y="6858000"/>
            <a:ext cx="14752799" cy="2787993"/>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4C02CB0-281D-CD88-5FDF-2A0CB28E24D5}"/>
              </a:ext>
            </a:extLst>
          </p:cNvPr>
          <p:cNvPicPr>
            <a:picLocks noChangeAspect="1"/>
          </p:cNvPicPr>
          <p:nvPr/>
        </p:nvPicPr>
        <p:blipFill>
          <a:blip r:embed="rId6"/>
          <a:stretch>
            <a:fillRect/>
          </a:stretch>
        </p:blipFill>
        <p:spPr>
          <a:xfrm>
            <a:off x="1136323" y="2108490"/>
            <a:ext cx="14017143" cy="5422964"/>
          </a:xfrm>
          <a:prstGeom prst="rect">
            <a:avLst/>
          </a:prstGeom>
          <a:ln w="28575">
            <a:solidFill>
              <a:schemeClr val="accent1"/>
            </a:solidFill>
          </a:ln>
        </p:spPr>
      </p:pic>
      <p:sp>
        <p:nvSpPr>
          <p:cNvPr id="12" name="Rectangle: Rounded Corners 11">
            <a:extLst>
              <a:ext uri="{FF2B5EF4-FFF2-40B4-BE49-F238E27FC236}">
                <a16:creationId xmlns:a16="http://schemas.microsoft.com/office/drawing/2014/main" id="{850D5094-1323-B728-BBFA-BADC694ABDEE}"/>
              </a:ext>
            </a:extLst>
          </p:cNvPr>
          <p:cNvSpPr/>
          <p:nvPr/>
        </p:nvSpPr>
        <p:spPr>
          <a:xfrm>
            <a:off x="4449750" y="31407"/>
            <a:ext cx="907110" cy="33577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F90A651-F825-109F-DBC6-8305954E8F37}"/>
              </a:ext>
            </a:extLst>
          </p:cNvPr>
          <p:cNvSpPr txBox="1"/>
          <p:nvPr/>
        </p:nvSpPr>
        <p:spPr>
          <a:xfrm>
            <a:off x="5356860" y="1565587"/>
            <a:ext cx="3823177" cy="523220"/>
          </a:xfrm>
          <a:prstGeom prst="rect">
            <a:avLst/>
          </a:prstGeom>
          <a:noFill/>
        </p:spPr>
        <p:txBody>
          <a:bodyPr wrap="square" rtlCol="0">
            <a:spAutoFit/>
          </a:bodyPr>
          <a:lstStyle/>
          <a:p>
            <a:r>
              <a:rPr lang="en-US" sz="2800" dirty="0">
                <a:solidFill>
                  <a:schemeClr val="accent1"/>
                </a:solidFill>
              </a:rPr>
              <a:t>Squadron Transmittal</a:t>
            </a:r>
          </a:p>
        </p:txBody>
      </p:sp>
    </p:spTree>
    <p:custDataLst>
      <p:tags r:id="rId1"/>
    </p:custDataLst>
    <p:extLst>
      <p:ext uri="{BB962C8B-B14F-4D97-AF65-F5344CB8AC3E}">
        <p14:creationId xmlns:p14="http://schemas.microsoft.com/office/powerpoint/2010/main" val="321630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858F-0EC3-619C-23C5-3689A5345AB7}"/>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707526A1-2647-4C17-AB3D-9ED969036BF4}"/>
              </a:ext>
            </a:extLst>
          </p:cNvPr>
          <p:cNvGrpSpPr/>
          <p:nvPr/>
        </p:nvGrpSpPr>
        <p:grpSpPr>
          <a:xfrm>
            <a:off x="2565872" y="160106"/>
            <a:ext cx="11719248" cy="9055331"/>
            <a:chOff x="2565872" y="160106"/>
            <a:chExt cx="11719248" cy="9055331"/>
          </a:xfrm>
        </p:grpSpPr>
        <p:pic>
          <p:nvPicPr>
            <p:cNvPr id="15" name="Picture 14">
              <a:extLst>
                <a:ext uri="{FF2B5EF4-FFF2-40B4-BE49-F238E27FC236}">
                  <a16:creationId xmlns:a16="http://schemas.microsoft.com/office/drawing/2014/main" id="{5E172D39-D6D5-6599-FEE5-A70EFF8346BD}"/>
                </a:ext>
              </a:extLst>
            </p:cNvPr>
            <p:cNvPicPr>
              <a:picLocks noChangeAspect="1"/>
            </p:cNvPicPr>
            <p:nvPr/>
          </p:nvPicPr>
          <p:blipFill>
            <a:blip r:embed="rId4"/>
            <a:stretch>
              <a:fillRect/>
            </a:stretch>
          </p:blipFill>
          <p:spPr>
            <a:xfrm>
              <a:off x="2565872" y="160106"/>
              <a:ext cx="11719248" cy="9055331"/>
            </a:xfrm>
            <a:prstGeom prst="rect">
              <a:avLst/>
            </a:prstGeom>
          </p:spPr>
        </p:pic>
        <p:sp>
          <p:nvSpPr>
            <p:cNvPr id="12" name="TextBox 11">
              <a:extLst>
                <a:ext uri="{FF2B5EF4-FFF2-40B4-BE49-F238E27FC236}">
                  <a16:creationId xmlns:a16="http://schemas.microsoft.com/office/drawing/2014/main" id="{3736AAAB-0217-695A-896C-5A2090A939A9}"/>
                </a:ext>
              </a:extLst>
            </p:cNvPr>
            <p:cNvSpPr txBox="1"/>
            <p:nvPr/>
          </p:nvSpPr>
          <p:spPr>
            <a:xfrm>
              <a:off x="3459854" y="6456803"/>
              <a:ext cx="944880" cy="261610"/>
            </a:xfrm>
            <a:prstGeom prst="rect">
              <a:avLst/>
            </a:prstGeom>
            <a:solidFill>
              <a:schemeClr val="bg1">
                <a:lumMod val="95000"/>
              </a:schemeClr>
            </a:solidFill>
          </p:spPr>
          <p:txBody>
            <a:bodyPr wrap="square" rtlCol="0">
              <a:spAutoFit/>
            </a:bodyPr>
            <a:lstStyle/>
            <a:p>
              <a:pPr algn="l"/>
              <a:r>
                <a:rPr lang="en-US" sz="1100" dirty="0"/>
                <a:t>122333222</a:t>
              </a:r>
            </a:p>
          </p:txBody>
        </p:sp>
        <p:sp>
          <p:nvSpPr>
            <p:cNvPr id="13" name="TextBox 12">
              <a:extLst>
                <a:ext uri="{FF2B5EF4-FFF2-40B4-BE49-F238E27FC236}">
                  <a16:creationId xmlns:a16="http://schemas.microsoft.com/office/drawing/2014/main" id="{53AEE321-687D-7292-7C83-A6BAD25DC378}"/>
                </a:ext>
              </a:extLst>
            </p:cNvPr>
            <p:cNvSpPr txBox="1"/>
            <p:nvPr/>
          </p:nvSpPr>
          <p:spPr>
            <a:xfrm>
              <a:off x="3459854" y="7152886"/>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17" name="TextBox 16">
              <a:extLst>
                <a:ext uri="{FF2B5EF4-FFF2-40B4-BE49-F238E27FC236}">
                  <a16:creationId xmlns:a16="http://schemas.microsoft.com/office/drawing/2014/main" id="{41CABB3E-3B27-FB02-5C5F-3BFC1351DB9B}"/>
                </a:ext>
              </a:extLst>
            </p:cNvPr>
            <p:cNvSpPr txBox="1"/>
            <p:nvPr/>
          </p:nvSpPr>
          <p:spPr>
            <a:xfrm>
              <a:off x="3453561" y="7847452"/>
              <a:ext cx="944880" cy="261610"/>
            </a:xfrm>
            <a:prstGeom prst="rect">
              <a:avLst/>
            </a:prstGeom>
            <a:solidFill>
              <a:schemeClr val="bg1">
                <a:lumMod val="95000"/>
              </a:schemeClr>
            </a:solidFill>
          </p:spPr>
          <p:txBody>
            <a:bodyPr wrap="square" rtlCol="0">
              <a:spAutoFit/>
            </a:bodyPr>
            <a:lstStyle/>
            <a:p>
              <a:pPr algn="l"/>
              <a:r>
                <a:rPr lang="en-US" sz="1100" dirty="0"/>
                <a:t>122333555</a:t>
              </a:r>
            </a:p>
          </p:txBody>
        </p:sp>
        <p:sp>
          <p:nvSpPr>
            <p:cNvPr id="18" name="TextBox 17">
              <a:extLst>
                <a:ext uri="{FF2B5EF4-FFF2-40B4-BE49-F238E27FC236}">
                  <a16:creationId xmlns:a16="http://schemas.microsoft.com/office/drawing/2014/main" id="{ED28BB98-A3CB-A15C-732A-E9482BD67271}"/>
                </a:ext>
              </a:extLst>
            </p:cNvPr>
            <p:cNvSpPr txBox="1"/>
            <p:nvPr/>
          </p:nvSpPr>
          <p:spPr>
            <a:xfrm>
              <a:off x="3459854" y="8542977"/>
              <a:ext cx="944880" cy="261610"/>
            </a:xfrm>
            <a:prstGeom prst="rect">
              <a:avLst/>
            </a:prstGeom>
            <a:solidFill>
              <a:schemeClr val="bg1">
                <a:lumMod val="95000"/>
              </a:schemeClr>
            </a:solidFill>
          </p:spPr>
          <p:txBody>
            <a:bodyPr wrap="square" rtlCol="0">
              <a:spAutoFit/>
            </a:bodyPr>
            <a:lstStyle/>
            <a:p>
              <a:pPr algn="l"/>
              <a:r>
                <a:rPr lang="en-US" sz="1100" dirty="0"/>
                <a:t>122333332</a:t>
              </a:r>
            </a:p>
          </p:txBody>
        </p:sp>
        <p:sp>
          <p:nvSpPr>
            <p:cNvPr id="19" name="TextBox 18">
              <a:extLst>
                <a:ext uri="{FF2B5EF4-FFF2-40B4-BE49-F238E27FC236}">
                  <a16:creationId xmlns:a16="http://schemas.microsoft.com/office/drawing/2014/main" id="{5221508C-1508-5E6E-B0A8-DB589E346952}"/>
                </a:ext>
              </a:extLst>
            </p:cNvPr>
            <p:cNvSpPr txBox="1"/>
            <p:nvPr/>
          </p:nvSpPr>
          <p:spPr>
            <a:xfrm>
              <a:off x="3458872" y="6822473"/>
              <a:ext cx="944880" cy="261610"/>
            </a:xfrm>
            <a:prstGeom prst="rect">
              <a:avLst/>
            </a:prstGeom>
            <a:solidFill>
              <a:schemeClr val="accent2"/>
            </a:solidFill>
          </p:spPr>
          <p:txBody>
            <a:bodyPr wrap="square" rtlCol="0">
              <a:spAutoFit/>
            </a:bodyPr>
            <a:lstStyle/>
            <a:p>
              <a:pPr algn="l"/>
              <a:r>
                <a:rPr lang="en-US" sz="1100" dirty="0"/>
                <a:t>122333400</a:t>
              </a:r>
            </a:p>
          </p:txBody>
        </p:sp>
        <p:sp>
          <p:nvSpPr>
            <p:cNvPr id="20" name="TextBox 19">
              <a:extLst>
                <a:ext uri="{FF2B5EF4-FFF2-40B4-BE49-F238E27FC236}">
                  <a16:creationId xmlns:a16="http://schemas.microsoft.com/office/drawing/2014/main" id="{6B5BF8AD-04E1-562B-ED06-C91A8729C79C}"/>
                </a:ext>
              </a:extLst>
            </p:cNvPr>
            <p:cNvSpPr txBox="1"/>
            <p:nvPr/>
          </p:nvSpPr>
          <p:spPr>
            <a:xfrm>
              <a:off x="3465738" y="7535534"/>
              <a:ext cx="944880" cy="261610"/>
            </a:xfrm>
            <a:prstGeom prst="rect">
              <a:avLst/>
            </a:prstGeom>
            <a:solidFill>
              <a:schemeClr val="accent2"/>
            </a:solidFill>
          </p:spPr>
          <p:txBody>
            <a:bodyPr wrap="square" rtlCol="0">
              <a:spAutoFit/>
            </a:bodyPr>
            <a:lstStyle/>
            <a:p>
              <a:pPr algn="l"/>
              <a:r>
                <a:rPr lang="en-US" sz="1100" dirty="0"/>
                <a:t>122333555</a:t>
              </a:r>
            </a:p>
          </p:txBody>
        </p:sp>
        <p:sp>
          <p:nvSpPr>
            <p:cNvPr id="21" name="TextBox 20">
              <a:extLst>
                <a:ext uri="{FF2B5EF4-FFF2-40B4-BE49-F238E27FC236}">
                  <a16:creationId xmlns:a16="http://schemas.microsoft.com/office/drawing/2014/main" id="{CBB69D01-FF87-A6D0-89BF-422111A8533A}"/>
                </a:ext>
              </a:extLst>
            </p:cNvPr>
            <p:cNvSpPr txBox="1"/>
            <p:nvPr/>
          </p:nvSpPr>
          <p:spPr>
            <a:xfrm>
              <a:off x="3465738" y="8200930"/>
              <a:ext cx="944880" cy="261610"/>
            </a:xfrm>
            <a:prstGeom prst="rect">
              <a:avLst/>
            </a:prstGeom>
            <a:solidFill>
              <a:schemeClr val="accent2"/>
            </a:solidFill>
          </p:spPr>
          <p:txBody>
            <a:bodyPr wrap="square" rtlCol="0">
              <a:spAutoFit/>
            </a:bodyPr>
            <a:lstStyle/>
            <a:p>
              <a:pPr algn="l"/>
              <a:r>
                <a:rPr lang="en-US" sz="1100" dirty="0"/>
                <a:t>122333332</a:t>
              </a:r>
            </a:p>
          </p:txBody>
        </p:sp>
        <p:sp>
          <p:nvSpPr>
            <p:cNvPr id="22" name="TextBox 21">
              <a:extLst>
                <a:ext uri="{FF2B5EF4-FFF2-40B4-BE49-F238E27FC236}">
                  <a16:creationId xmlns:a16="http://schemas.microsoft.com/office/drawing/2014/main" id="{2A563FD7-09E8-F05E-00F9-9AB41AB90FE4}"/>
                </a:ext>
              </a:extLst>
            </p:cNvPr>
            <p:cNvSpPr txBox="1"/>
            <p:nvPr/>
          </p:nvSpPr>
          <p:spPr>
            <a:xfrm>
              <a:off x="3458872" y="8894600"/>
              <a:ext cx="944880" cy="261610"/>
            </a:xfrm>
            <a:prstGeom prst="rect">
              <a:avLst/>
            </a:prstGeom>
            <a:solidFill>
              <a:schemeClr val="accent2"/>
            </a:solidFill>
          </p:spPr>
          <p:txBody>
            <a:bodyPr wrap="square" rtlCol="0">
              <a:spAutoFit/>
            </a:bodyPr>
            <a:lstStyle/>
            <a:p>
              <a:pPr algn="l"/>
              <a:r>
                <a:rPr lang="en-US" sz="1100" dirty="0"/>
                <a:t>122333332</a:t>
              </a:r>
            </a:p>
          </p:txBody>
        </p:sp>
      </p:grpSp>
      <p:grpSp>
        <p:nvGrpSpPr>
          <p:cNvPr id="10" name="Group 9">
            <a:extLst>
              <a:ext uri="{FF2B5EF4-FFF2-40B4-BE49-F238E27FC236}">
                <a16:creationId xmlns:a16="http://schemas.microsoft.com/office/drawing/2014/main" id="{1F6F1FE6-F21B-6533-4B12-551EB0655547}"/>
              </a:ext>
            </a:extLst>
          </p:cNvPr>
          <p:cNvGrpSpPr/>
          <p:nvPr/>
        </p:nvGrpSpPr>
        <p:grpSpPr>
          <a:xfrm>
            <a:off x="1146486" y="5010237"/>
            <a:ext cx="15377468" cy="4285298"/>
            <a:chOff x="981397" y="5308196"/>
            <a:chExt cx="15377468" cy="4285298"/>
          </a:xfrm>
        </p:grpSpPr>
        <p:pic>
          <p:nvPicPr>
            <p:cNvPr id="26" name="Picture 25">
              <a:extLst>
                <a:ext uri="{FF2B5EF4-FFF2-40B4-BE49-F238E27FC236}">
                  <a16:creationId xmlns:a16="http://schemas.microsoft.com/office/drawing/2014/main" id="{FFFE284A-89A6-9206-8E06-705B952E5BFE}"/>
                </a:ext>
              </a:extLst>
            </p:cNvPr>
            <p:cNvPicPr>
              <a:picLocks noChangeAspect="1"/>
            </p:cNvPicPr>
            <p:nvPr/>
          </p:nvPicPr>
          <p:blipFill>
            <a:blip r:embed="rId5"/>
            <a:stretch>
              <a:fillRect/>
            </a:stretch>
          </p:blipFill>
          <p:spPr>
            <a:xfrm>
              <a:off x="981397" y="5308196"/>
              <a:ext cx="15377468" cy="4285298"/>
            </a:xfrm>
            <a:prstGeom prst="rect">
              <a:avLst/>
            </a:prstGeom>
            <a:ln w="38100">
              <a:solidFill>
                <a:schemeClr val="accent5"/>
              </a:solidFill>
            </a:ln>
          </p:spPr>
        </p:pic>
        <p:sp>
          <p:nvSpPr>
            <p:cNvPr id="2" name="TextBox 1">
              <a:extLst>
                <a:ext uri="{FF2B5EF4-FFF2-40B4-BE49-F238E27FC236}">
                  <a16:creationId xmlns:a16="http://schemas.microsoft.com/office/drawing/2014/main" id="{31CA88EB-62E9-83EA-901C-4E582A130637}"/>
                </a:ext>
              </a:extLst>
            </p:cNvPr>
            <p:cNvSpPr txBox="1"/>
            <p:nvPr/>
          </p:nvSpPr>
          <p:spPr>
            <a:xfrm>
              <a:off x="1754656" y="7253716"/>
              <a:ext cx="1659104" cy="338554"/>
            </a:xfrm>
            <a:prstGeom prst="rect">
              <a:avLst/>
            </a:prstGeom>
            <a:solidFill>
              <a:schemeClr val="accent2"/>
            </a:solidFill>
          </p:spPr>
          <p:txBody>
            <a:bodyPr wrap="square" rtlCol="0">
              <a:spAutoFit/>
            </a:bodyPr>
            <a:lstStyle/>
            <a:p>
              <a:pPr algn="l"/>
              <a:r>
                <a:rPr lang="en-US" dirty="0"/>
                <a:t>122333555</a:t>
              </a:r>
            </a:p>
          </p:txBody>
        </p:sp>
        <p:sp>
          <p:nvSpPr>
            <p:cNvPr id="3" name="TextBox 2">
              <a:extLst>
                <a:ext uri="{FF2B5EF4-FFF2-40B4-BE49-F238E27FC236}">
                  <a16:creationId xmlns:a16="http://schemas.microsoft.com/office/drawing/2014/main" id="{357CA1F7-B166-9262-F722-67A630CD5928}"/>
                </a:ext>
              </a:extLst>
            </p:cNvPr>
            <p:cNvSpPr txBox="1"/>
            <p:nvPr/>
          </p:nvSpPr>
          <p:spPr>
            <a:xfrm>
              <a:off x="1736320" y="6787553"/>
              <a:ext cx="1659104" cy="338554"/>
            </a:xfrm>
            <a:prstGeom prst="rect">
              <a:avLst/>
            </a:prstGeom>
            <a:solidFill>
              <a:schemeClr val="bg1">
                <a:lumMod val="95000"/>
              </a:schemeClr>
            </a:solidFill>
          </p:spPr>
          <p:txBody>
            <a:bodyPr wrap="square" rtlCol="0">
              <a:spAutoFit/>
            </a:bodyPr>
            <a:lstStyle/>
            <a:p>
              <a:pPr algn="l"/>
              <a:r>
                <a:rPr lang="en-US" sz="1600" dirty="0"/>
                <a:t>122333555</a:t>
              </a:r>
              <a:endParaRPr lang="en-US" dirty="0"/>
            </a:p>
          </p:txBody>
        </p:sp>
        <p:sp>
          <p:nvSpPr>
            <p:cNvPr id="4" name="TextBox 3">
              <a:extLst>
                <a:ext uri="{FF2B5EF4-FFF2-40B4-BE49-F238E27FC236}">
                  <a16:creationId xmlns:a16="http://schemas.microsoft.com/office/drawing/2014/main" id="{C9365065-32E3-8D79-23BB-4A58D7E94888}"/>
                </a:ext>
              </a:extLst>
            </p:cNvPr>
            <p:cNvSpPr txBox="1"/>
            <p:nvPr/>
          </p:nvSpPr>
          <p:spPr>
            <a:xfrm>
              <a:off x="1736320" y="7728244"/>
              <a:ext cx="1659104" cy="338554"/>
            </a:xfrm>
            <a:prstGeom prst="rect">
              <a:avLst/>
            </a:prstGeom>
            <a:solidFill>
              <a:schemeClr val="bg1">
                <a:lumMod val="95000"/>
              </a:schemeClr>
            </a:solidFill>
          </p:spPr>
          <p:txBody>
            <a:bodyPr wrap="square" rtlCol="0">
              <a:spAutoFit/>
            </a:bodyPr>
            <a:lstStyle/>
            <a:p>
              <a:pPr algn="l"/>
              <a:r>
                <a:rPr lang="en-US" dirty="0"/>
                <a:t>122333555</a:t>
              </a:r>
            </a:p>
          </p:txBody>
        </p:sp>
        <p:sp>
          <p:nvSpPr>
            <p:cNvPr id="5" name="TextBox 4">
              <a:extLst>
                <a:ext uri="{FF2B5EF4-FFF2-40B4-BE49-F238E27FC236}">
                  <a16:creationId xmlns:a16="http://schemas.microsoft.com/office/drawing/2014/main" id="{C84220AD-60BA-43F9-29CD-4937D611D2F3}"/>
                </a:ext>
              </a:extLst>
            </p:cNvPr>
            <p:cNvSpPr txBox="1"/>
            <p:nvPr/>
          </p:nvSpPr>
          <p:spPr>
            <a:xfrm>
              <a:off x="1763704" y="5826909"/>
              <a:ext cx="1659104" cy="338554"/>
            </a:xfrm>
            <a:prstGeom prst="rect">
              <a:avLst/>
            </a:prstGeom>
            <a:solidFill>
              <a:schemeClr val="bg1">
                <a:lumMod val="95000"/>
              </a:schemeClr>
            </a:solidFill>
          </p:spPr>
          <p:txBody>
            <a:bodyPr wrap="square" rtlCol="0">
              <a:spAutoFit/>
            </a:bodyPr>
            <a:lstStyle/>
            <a:p>
              <a:pPr algn="l"/>
              <a:r>
                <a:rPr lang="en-US" sz="1600" dirty="0"/>
                <a:t>122333222</a:t>
              </a:r>
              <a:endParaRPr lang="en-US" dirty="0"/>
            </a:p>
          </p:txBody>
        </p:sp>
        <p:sp>
          <p:nvSpPr>
            <p:cNvPr id="6" name="TextBox 5">
              <a:extLst>
                <a:ext uri="{FF2B5EF4-FFF2-40B4-BE49-F238E27FC236}">
                  <a16:creationId xmlns:a16="http://schemas.microsoft.com/office/drawing/2014/main" id="{4A26253E-F52E-4BD1-4C8A-2F9D81F8ABC6}"/>
                </a:ext>
              </a:extLst>
            </p:cNvPr>
            <p:cNvSpPr txBox="1"/>
            <p:nvPr/>
          </p:nvSpPr>
          <p:spPr>
            <a:xfrm>
              <a:off x="1736320" y="8661543"/>
              <a:ext cx="1659104" cy="338554"/>
            </a:xfrm>
            <a:prstGeom prst="rect">
              <a:avLst/>
            </a:prstGeom>
            <a:solidFill>
              <a:schemeClr val="bg1">
                <a:lumMod val="95000"/>
              </a:schemeClr>
            </a:solidFill>
          </p:spPr>
          <p:txBody>
            <a:bodyPr wrap="square" rtlCol="0">
              <a:spAutoFit/>
            </a:bodyPr>
            <a:lstStyle/>
            <a:p>
              <a:pPr algn="l"/>
              <a:r>
                <a:rPr lang="en-US" sz="1600" dirty="0"/>
                <a:t>111331250</a:t>
              </a:r>
              <a:endParaRPr lang="en-US" dirty="0"/>
            </a:p>
          </p:txBody>
        </p:sp>
        <p:sp>
          <p:nvSpPr>
            <p:cNvPr id="7" name="TextBox 6">
              <a:extLst>
                <a:ext uri="{FF2B5EF4-FFF2-40B4-BE49-F238E27FC236}">
                  <a16:creationId xmlns:a16="http://schemas.microsoft.com/office/drawing/2014/main" id="{10D8A9C2-02AD-8992-7A02-9B1F8D42B0CB}"/>
                </a:ext>
              </a:extLst>
            </p:cNvPr>
            <p:cNvSpPr txBox="1"/>
            <p:nvPr/>
          </p:nvSpPr>
          <p:spPr>
            <a:xfrm>
              <a:off x="1763704" y="6270727"/>
              <a:ext cx="1659104" cy="338554"/>
            </a:xfrm>
            <a:prstGeom prst="rect">
              <a:avLst/>
            </a:prstGeom>
            <a:solidFill>
              <a:schemeClr val="bg1"/>
            </a:solidFill>
          </p:spPr>
          <p:txBody>
            <a:bodyPr wrap="square" rtlCol="0">
              <a:spAutoFit/>
            </a:bodyPr>
            <a:lstStyle/>
            <a:p>
              <a:pPr algn="l"/>
              <a:r>
                <a:rPr lang="en-US" sz="1600" dirty="0"/>
                <a:t>122333400</a:t>
              </a:r>
              <a:endParaRPr lang="en-US" dirty="0"/>
            </a:p>
          </p:txBody>
        </p:sp>
        <p:sp>
          <p:nvSpPr>
            <p:cNvPr id="8" name="TextBox 7">
              <a:extLst>
                <a:ext uri="{FF2B5EF4-FFF2-40B4-BE49-F238E27FC236}">
                  <a16:creationId xmlns:a16="http://schemas.microsoft.com/office/drawing/2014/main" id="{D9ECA102-7C41-EEBB-71E6-2C3693D2DFDD}"/>
                </a:ext>
              </a:extLst>
            </p:cNvPr>
            <p:cNvSpPr txBox="1"/>
            <p:nvPr/>
          </p:nvSpPr>
          <p:spPr>
            <a:xfrm>
              <a:off x="1754656" y="8194219"/>
              <a:ext cx="1659104" cy="338554"/>
            </a:xfrm>
            <a:prstGeom prst="rect">
              <a:avLst/>
            </a:prstGeom>
            <a:solidFill>
              <a:schemeClr val="bg1"/>
            </a:solidFill>
          </p:spPr>
          <p:txBody>
            <a:bodyPr wrap="square" rtlCol="0">
              <a:spAutoFit/>
            </a:bodyPr>
            <a:lstStyle/>
            <a:p>
              <a:pPr algn="l"/>
              <a:r>
                <a:rPr lang="en-US" sz="1600" dirty="0"/>
                <a:t>111331250</a:t>
              </a:r>
              <a:endParaRPr lang="en-US" dirty="0"/>
            </a:p>
          </p:txBody>
        </p:sp>
        <p:sp>
          <p:nvSpPr>
            <p:cNvPr id="9" name="TextBox 8">
              <a:extLst>
                <a:ext uri="{FF2B5EF4-FFF2-40B4-BE49-F238E27FC236}">
                  <a16:creationId xmlns:a16="http://schemas.microsoft.com/office/drawing/2014/main" id="{9C75BC0B-6D81-F476-9BE8-13C7934001F8}"/>
                </a:ext>
              </a:extLst>
            </p:cNvPr>
            <p:cNvSpPr txBox="1"/>
            <p:nvPr/>
          </p:nvSpPr>
          <p:spPr>
            <a:xfrm>
              <a:off x="1732346" y="9195478"/>
              <a:ext cx="1659104" cy="338554"/>
            </a:xfrm>
            <a:prstGeom prst="rect">
              <a:avLst/>
            </a:prstGeom>
            <a:solidFill>
              <a:schemeClr val="bg1"/>
            </a:solidFill>
          </p:spPr>
          <p:txBody>
            <a:bodyPr wrap="square" rtlCol="0">
              <a:spAutoFit/>
            </a:bodyPr>
            <a:lstStyle/>
            <a:p>
              <a:pPr algn="l"/>
              <a:r>
                <a:rPr lang="en-US" sz="1600" dirty="0"/>
                <a:t>111331250</a:t>
              </a:r>
              <a:endParaRPr lang="en-US" dirty="0"/>
            </a:p>
          </p:txBody>
        </p:sp>
      </p:grpSp>
      <p:sp>
        <p:nvSpPr>
          <p:cNvPr id="11" name="Rectangle: Rounded Corners 10">
            <a:extLst>
              <a:ext uri="{FF2B5EF4-FFF2-40B4-BE49-F238E27FC236}">
                <a16:creationId xmlns:a16="http://schemas.microsoft.com/office/drawing/2014/main" id="{A4CD07F1-A3C4-CE65-1415-A3B83BD5F990}"/>
              </a:ext>
            </a:extLst>
          </p:cNvPr>
          <p:cNvSpPr/>
          <p:nvPr/>
        </p:nvSpPr>
        <p:spPr>
          <a:xfrm>
            <a:off x="14610554" y="4745037"/>
            <a:ext cx="2124863" cy="742535"/>
          </a:xfrm>
          <a:prstGeom prst="roundRect">
            <a:avLst/>
          </a:prstGeom>
          <a:noFill/>
          <a:ln w="2857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9F23A67-9ADA-8E75-E6D8-E2C582BE0894}"/>
              </a:ext>
            </a:extLst>
          </p:cNvPr>
          <p:cNvSpPr/>
          <p:nvPr/>
        </p:nvSpPr>
        <p:spPr>
          <a:xfrm>
            <a:off x="723560" y="6441665"/>
            <a:ext cx="16223320" cy="1362564"/>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DD8641-51C6-A86C-838E-77B156D4EB39}"/>
              </a:ext>
            </a:extLst>
          </p:cNvPr>
          <p:cNvSpPr txBox="1"/>
          <p:nvPr/>
        </p:nvSpPr>
        <p:spPr>
          <a:xfrm>
            <a:off x="15120633" y="5549028"/>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25" name="TextBox 24">
            <a:extLst>
              <a:ext uri="{FF2B5EF4-FFF2-40B4-BE49-F238E27FC236}">
                <a16:creationId xmlns:a16="http://schemas.microsoft.com/office/drawing/2014/main" id="{D6D3DF52-BAB4-144F-F927-B23334D26AB2}"/>
              </a:ext>
            </a:extLst>
          </p:cNvPr>
          <p:cNvSpPr txBox="1"/>
          <p:nvPr/>
        </p:nvSpPr>
        <p:spPr>
          <a:xfrm>
            <a:off x="15090152" y="6472043"/>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28" name="TextBox 27">
            <a:extLst>
              <a:ext uri="{FF2B5EF4-FFF2-40B4-BE49-F238E27FC236}">
                <a16:creationId xmlns:a16="http://schemas.microsoft.com/office/drawing/2014/main" id="{E3CDB8BE-F87C-9E90-A9C8-0D1F95DF32ED}"/>
              </a:ext>
            </a:extLst>
          </p:cNvPr>
          <p:cNvSpPr txBox="1"/>
          <p:nvPr/>
        </p:nvSpPr>
        <p:spPr>
          <a:xfrm>
            <a:off x="15047700" y="8415285"/>
            <a:ext cx="782307" cy="307777"/>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400" dirty="0"/>
              <a:t>2025</a:t>
            </a:r>
          </a:p>
        </p:txBody>
      </p:sp>
      <p:sp>
        <p:nvSpPr>
          <p:cNvPr id="29" name="TextBox 28">
            <a:extLst>
              <a:ext uri="{FF2B5EF4-FFF2-40B4-BE49-F238E27FC236}">
                <a16:creationId xmlns:a16="http://schemas.microsoft.com/office/drawing/2014/main" id="{7029AA6E-6254-7DE0-7163-D36207A84BC3}"/>
              </a:ext>
            </a:extLst>
          </p:cNvPr>
          <p:cNvSpPr txBox="1"/>
          <p:nvPr/>
        </p:nvSpPr>
        <p:spPr>
          <a:xfrm>
            <a:off x="15097250" y="5972768"/>
            <a:ext cx="996460" cy="307777"/>
          </a:xfrm>
          <a:prstGeom prst="rect">
            <a:avLst/>
          </a:prstGeom>
          <a:solidFill>
            <a:schemeClr val="bg1"/>
          </a:solidFill>
        </p:spPr>
        <p:txBody>
          <a:bodyPr wrap="square" rtlCol="0">
            <a:spAutoFit/>
          </a:bodyPr>
          <a:lstStyle/>
          <a:p>
            <a:pPr algn="l"/>
            <a:r>
              <a:rPr lang="en-US" sz="1400" dirty="0"/>
              <a:t>2025</a:t>
            </a:r>
          </a:p>
        </p:txBody>
      </p:sp>
      <p:sp>
        <p:nvSpPr>
          <p:cNvPr id="30" name="TextBox 29">
            <a:extLst>
              <a:ext uri="{FF2B5EF4-FFF2-40B4-BE49-F238E27FC236}">
                <a16:creationId xmlns:a16="http://schemas.microsoft.com/office/drawing/2014/main" id="{3B61AE1A-BC49-C61D-0789-A62DD02533D8}"/>
              </a:ext>
            </a:extLst>
          </p:cNvPr>
          <p:cNvSpPr txBox="1"/>
          <p:nvPr/>
        </p:nvSpPr>
        <p:spPr>
          <a:xfrm>
            <a:off x="15066770" y="6930596"/>
            <a:ext cx="996460" cy="307777"/>
          </a:xfrm>
          <a:prstGeom prst="rect">
            <a:avLst/>
          </a:prstGeom>
          <a:solidFill>
            <a:schemeClr val="bg1"/>
          </a:solidFill>
        </p:spPr>
        <p:txBody>
          <a:bodyPr wrap="square" rtlCol="0">
            <a:spAutoFit/>
          </a:bodyPr>
          <a:lstStyle/>
          <a:p>
            <a:pPr algn="l"/>
            <a:r>
              <a:rPr lang="en-US" sz="1400" dirty="0"/>
              <a:t>2024</a:t>
            </a:r>
          </a:p>
        </p:txBody>
      </p:sp>
      <p:sp>
        <p:nvSpPr>
          <p:cNvPr id="16" name="TextBox 15">
            <a:extLst>
              <a:ext uri="{FF2B5EF4-FFF2-40B4-BE49-F238E27FC236}">
                <a16:creationId xmlns:a16="http://schemas.microsoft.com/office/drawing/2014/main" id="{9215FE64-10D1-3F75-D78F-81AE7470FC0A}"/>
              </a:ext>
            </a:extLst>
          </p:cNvPr>
          <p:cNvSpPr txBox="1"/>
          <p:nvPr/>
        </p:nvSpPr>
        <p:spPr>
          <a:xfrm>
            <a:off x="15592970" y="6491566"/>
            <a:ext cx="1333500" cy="1107996"/>
          </a:xfrm>
          <a:prstGeom prst="rect">
            <a:avLst/>
          </a:prstGeom>
          <a:noFill/>
        </p:spPr>
        <p:txBody>
          <a:bodyPr wrap="square" rtlCol="0">
            <a:spAutoFit/>
          </a:bodyPr>
          <a:lstStyle/>
          <a:p>
            <a:r>
              <a:rPr lang="en-US" sz="6600" b="1" dirty="0">
                <a:solidFill>
                  <a:srgbClr val="0070C0"/>
                </a:solidFill>
              </a:rPr>
              <a:t>A</a:t>
            </a:r>
          </a:p>
        </p:txBody>
      </p:sp>
      <p:sp>
        <p:nvSpPr>
          <p:cNvPr id="31" name="Arrow: Down 30">
            <a:extLst>
              <a:ext uri="{FF2B5EF4-FFF2-40B4-BE49-F238E27FC236}">
                <a16:creationId xmlns:a16="http://schemas.microsoft.com/office/drawing/2014/main" id="{62D6BBFE-B461-87AC-D6F4-8C85C2950A6F}"/>
              </a:ext>
            </a:extLst>
          </p:cNvPr>
          <p:cNvSpPr/>
          <p:nvPr/>
        </p:nvSpPr>
        <p:spPr>
          <a:xfrm>
            <a:off x="15050252" y="3100591"/>
            <a:ext cx="1219453" cy="14554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881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10.xml><?xml version="1.0" encoding="utf-8"?>
<p:tagLst xmlns:a="http://schemas.openxmlformats.org/drawingml/2006/main" xmlns:r="http://schemas.openxmlformats.org/officeDocument/2006/relationships" xmlns:p="http://schemas.openxmlformats.org/presentationml/2006/main">
  <p:tag name="TIMING" val="|4.5|19.2|10.7|2.4|2.9"/>
</p:tagLst>
</file>

<file path=ppt/tags/tag11.xml><?xml version="1.0" encoding="utf-8"?>
<p:tagLst xmlns:a="http://schemas.openxmlformats.org/drawingml/2006/main" xmlns:r="http://schemas.openxmlformats.org/officeDocument/2006/relationships" xmlns:p="http://schemas.openxmlformats.org/presentationml/2006/main">
  <p:tag name="TIMING" val="|4.5|19.2|10.7|2.4|2.9"/>
</p:tagLst>
</file>

<file path=ppt/tags/tag12.xml><?xml version="1.0" encoding="utf-8"?>
<p:tagLst xmlns:a="http://schemas.openxmlformats.org/drawingml/2006/main" xmlns:r="http://schemas.openxmlformats.org/officeDocument/2006/relationships" xmlns:p="http://schemas.openxmlformats.org/presentationml/2006/main">
  <p:tag name="TIMING" val="|4.5|19.2|10.7|2.4|2.9"/>
</p:tagLst>
</file>

<file path=ppt/tags/tag13.xml><?xml version="1.0" encoding="utf-8"?>
<p:tagLst xmlns:a="http://schemas.openxmlformats.org/drawingml/2006/main" xmlns:r="http://schemas.openxmlformats.org/officeDocument/2006/relationships" xmlns:p="http://schemas.openxmlformats.org/presentationml/2006/main">
  <p:tag name="TIMING" val="|4.5|19.2|10.7|2.4|2.9"/>
</p:tagLst>
</file>

<file path=ppt/tags/tag14.xml><?xml version="1.0" encoding="utf-8"?>
<p:tagLst xmlns:a="http://schemas.openxmlformats.org/drawingml/2006/main" xmlns:r="http://schemas.openxmlformats.org/officeDocument/2006/relationships" xmlns:p="http://schemas.openxmlformats.org/presentationml/2006/main">
  <p:tag name="TIMING" val="|4.5|19.2|10.7|2.4|2.9"/>
</p:tagLst>
</file>

<file path=ppt/tags/tag15.xml><?xml version="1.0" encoding="utf-8"?>
<p:tagLst xmlns:a="http://schemas.openxmlformats.org/drawingml/2006/main" xmlns:r="http://schemas.openxmlformats.org/officeDocument/2006/relationships" xmlns:p="http://schemas.openxmlformats.org/presentationml/2006/main">
  <p:tag name="TIMING" val="|4.5|19.2|10.7|2.4|2.9"/>
</p:tagLst>
</file>

<file path=ppt/tags/tag16.xml><?xml version="1.0" encoding="utf-8"?>
<p:tagLst xmlns:a="http://schemas.openxmlformats.org/drawingml/2006/main" xmlns:r="http://schemas.openxmlformats.org/officeDocument/2006/relationships" xmlns:p="http://schemas.openxmlformats.org/presentationml/2006/main">
  <p:tag name="TIMING" val="|4.5|19.2|10.7|2.4|2.9"/>
</p:tagLst>
</file>

<file path=ppt/tags/tag17.xml><?xml version="1.0" encoding="utf-8"?>
<p:tagLst xmlns:a="http://schemas.openxmlformats.org/drawingml/2006/main" xmlns:r="http://schemas.openxmlformats.org/officeDocument/2006/relationships" xmlns:p="http://schemas.openxmlformats.org/presentationml/2006/main">
  <p:tag name="TIMING" val="|4.5|19.2|10.7|2.4|2.9"/>
</p:tagLst>
</file>

<file path=ppt/tags/tag18.xml><?xml version="1.0" encoding="utf-8"?>
<p:tagLst xmlns:a="http://schemas.openxmlformats.org/drawingml/2006/main" xmlns:r="http://schemas.openxmlformats.org/officeDocument/2006/relationships" xmlns:p="http://schemas.openxmlformats.org/presentationml/2006/main">
  <p:tag name="TIMING" val="|4.5|19.2|10.7|2.4|2.9"/>
</p:tagLst>
</file>

<file path=ppt/tags/tag19.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20.xml><?xml version="1.0" encoding="utf-8"?>
<p:tagLst xmlns:a="http://schemas.openxmlformats.org/drawingml/2006/main" xmlns:r="http://schemas.openxmlformats.org/officeDocument/2006/relationships" xmlns:p="http://schemas.openxmlformats.org/presentationml/2006/main">
  <p:tag name="TIMING" val="|4.5|19.2|10.7|2.4|2.9"/>
</p:tagLst>
</file>

<file path=ppt/tags/tag21.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ags/tag8.xml><?xml version="1.0" encoding="utf-8"?>
<p:tagLst xmlns:a="http://schemas.openxmlformats.org/drawingml/2006/main" xmlns:r="http://schemas.openxmlformats.org/officeDocument/2006/relationships" xmlns:p="http://schemas.openxmlformats.org/presentationml/2006/main">
  <p:tag name="TIMING" val="|4.5|19.2|10.7|2.4|2.9"/>
</p:tagLst>
</file>

<file path=ppt/tags/tag9.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f2996780-8ee3-477e-ac96-c28f58c3e646"/>
    <ds:schemaRef ds:uri="678c04f6-f183-44c2-9cd0-bee70d2694e8"/>
  </ds:schemaRefs>
</ds:datastoreItem>
</file>

<file path=customXml/itemProps2.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4063</TotalTime>
  <Words>2517</Words>
  <Application>Microsoft Office PowerPoint</Application>
  <PresentationFormat>Custom</PresentationFormat>
  <Paragraphs>358</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Avenir Next</vt:lpstr>
      <vt:lpstr>Avenir Next Demi Bold</vt:lpstr>
      <vt:lpstr>Calibri</vt:lpstr>
      <vt:lpstr>Roboto</vt:lpstr>
      <vt:lpstr>Segoe UI</vt:lpstr>
      <vt:lpstr>Symbol</vt:lpstr>
      <vt:lpstr>Wingdings</vt:lpstr>
      <vt:lpstr>American Legion Theme</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Online Help</vt:lpstr>
      <vt:lpstr>PowerPoint Presentation</vt:lpstr>
      <vt:lpstr>Online Help</vt:lpstr>
      <vt:lpstr>Online Help</vt:lpstr>
      <vt:lpstr>PowerPoint Presentation</vt:lpstr>
      <vt:lpstr>PowerPoint Presentation</vt:lpstr>
      <vt:lpstr>PowerPoint Presentation</vt:lpstr>
      <vt:lpstr>Online Help</vt:lpstr>
      <vt:lpstr>PowerPoint Presentation</vt:lpstr>
      <vt:lpstr>PowerPoint Presentation</vt:lpstr>
      <vt:lpstr>PowerPoint Presentation</vt:lpstr>
      <vt:lpstr>PowerPoint Presentation</vt:lpstr>
      <vt:lpstr>Online Help</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7</cp:revision>
  <cp:lastPrinted>2021-10-04T12:15:22Z</cp:lastPrinted>
  <dcterms:created xsi:type="dcterms:W3CDTF">2024-02-15T16:33:50Z</dcterms:created>
  <dcterms:modified xsi:type="dcterms:W3CDTF">2025-05-07T15:27:02Z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